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sldIdLst>
    <p:sldId id="256" r:id="rId2"/>
    <p:sldId id="257" r:id="rId3"/>
    <p:sldId id="259" r:id="rId4"/>
    <p:sldId id="306" r:id="rId5"/>
    <p:sldId id="307" r:id="rId6"/>
    <p:sldId id="308" r:id="rId7"/>
    <p:sldId id="302" r:id="rId8"/>
    <p:sldId id="305" r:id="rId9"/>
    <p:sldId id="309" r:id="rId10"/>
    <p:sldId id="311" r:id="rId11"/>
    <p:sldId id="312" r:id="rId12"/>
    <p:sldId id="28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172F"/>
    <a:srgbClr val="1B853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59" autoAdjust="0"/>
    <p:restoredTop sz="56260" autoAdjust="0"/>
  </p:normalViewPr>
  <p:slideViewPr>
    <p:cSldViewPr>
      <p:cViewPr>
        <p:scale>
          <a:sx n="70" d="100"/>
          <a:sy n="70" d="100"/>
        </p:scale>
        <p:origin x="-1200"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5F3B40-4202-4C0C-A65B-CD8DB671A24B}" type="doc">
      <dgm:prSet loTypeId="urn:microsoft.com/office/officeart/2005/8/layout/cycle1" loCatId="cycle" qsTypeId="urn:microsoft.com/office/officeart/2005/8/quickstyle/simple2" qsCatId="simple" csTypeId="urn:microsoft.com/office/officeart/2005/8/colors/accent5_4" csCatId="accent5" phldr="1"/>
      <dgm:spPr/>
      <dgm:t>
        <a:bodyPr/>
        <a:lstStyle/>
        <a:p>
          <a:endParaRPr lang="en-US"/>
        </a:p>
      </dgm:t>
    </dgm:pt>
    <dgm:pt modelId="{50AA9B2E-6CB9-43A2-A35F-E778C6B91C63}">
      <dgm:prSet phldrT="[Text]" custT="1"/>
      <dgm:spPr/>
      <dgm:t>
        <a:bodyPr/>
        <a:lstStyle/>
        <a:p>
          <a:r>
            <a:rPr lang="en-US" sz="1600" dirty="0" smtClean="0"/>
            <a:t>Plan</a:t>
          </a:r>
          <a:endParaRPr lang="en-US" sz="1600" dirty="0"/>
        </a:p>
      </dgm:t>
    </dgm:pt>
    <dgm:pt modelId="{E7B6153B-7AA6-4E37-87DE-77AA96720AA8}" type="parTrans" cxnId="{54832B30-D981-4936-B255-1EFDA435E99C}">
      <dgm:prSet/>
      <dgm:spPr/>
      <dgm:t>
        <a:bodyPr/>
        <a:lstStyle/>
        <a:p>
          <a:endParaRPr lang="en-US" sz="6600"/>
        </a:p>
      </dgm:t>
    </dgm:pt>
    <dgm:pt modelId="{EE54BEBA-DCB1-4441-B65A-3E9C326302BD}" type="sibTrans" cxnId="{54832B30-D981-4936-B255-1EFDA435E99C}">
      <dgm:prSet/>
      <dgm:spPr/>
      <dgm:t>
        <a:bodyPr/>
        <a:lstStyle/>
        <a:p>
          <a:endParaRPr lang="en-US" sz="5400"/>
        </a:p>
      </dgm:t>
    </dgm:pt>
    <dgm:pt modelId="{9F6B232C-6949-4F2B-813E-1B3BAA865EBC}">
      <dgm:prSet phldrT="[Text]" custT="1"/>
      <dgm:spPr/>
      <dgm:t>
        <a:bodyPr/>
        <a:lstStyle/>
        <a:p>
          <a:r>
            <a:rPr lang="en-US" sz="1600" dirty="0" smtClean="0"/>
            <a:t>Implement</a:t>
          </a:r>
          <a:endParaRPr lang="en-US" sz="1600" dirty="0"/>
        </a:p>
      </dgm:t>
    </dgm:pt>
    <dgm:pt modelId="{10297F25-8100-42E5-A052-C6178C4F8741}" type="parTrans" cxnId="{4E1EAAC8-8534-4037-A15C-D70683721A1D}">
      <dgm:prSet/>
      <dgm:spPr/>
      <dgm:t>
        <a:bodyPr/>
        <a:lstStyle/>
        <a:p>
          <a:endParaRPr lang="en-US" sz="6600"/>
        </a:p>
      </dgm:t>
    </dgm:pt>
    <dgm:pt modelId="{7810A106-BEC7-4ECD-B590-4250BEB2E70A}" type="sibTrans" cxnId="{4E1EAAC8-8534-4037-A15C-D70683721A1D}">
      <dgm:prSet/>
      <dgm:spPr/>
      <dgm:t>
        <a:bodyPr/>
        <a:lstStyle/>
        <a:p>
          <a:endParaRPr lang="en-US" sz="5400"/>
        </a:p>
      </dgm:t>
    </dgm:pt>
    <dgm:pt modelId="{0B401161-DD19-46E6-ABEE-C5656E687860}">
      <dgm:prSet phldrT="[Text]" custT="1"/>
      <dgm:spPr/>
      <dgm:t>
        <a:bodyPr/>
        <a:lstStyle/>
        <a:p>
          <a:r>
            <a:rPr lang="en-US" sz="1600" dirty="0" smtClean="0"/>
            <a:t>Monitor</a:t>
          </a:r>
          <a:endParaRPr lang="en-US" sz="1600" dirty="0"/>
        </a:p>
      </dgm:t>
    </dgm:pt>
    <dgm:pt modelId="{2E7A4693-AAD7-4EC5-885B-4AEB9CE1150E}" type="parTrans" cxnId="{23DBA408-C14A-4A19-8DC5-0C8AD4A2347A}">
      <dgm:prSet/>
      <dgm:spPr/>
      <dgm:t>
        <a:bodyPr/>
        <a:lstStyle/>
        <a:p>
          <a:endParaRPr lang="en-US" sz="6600"/>
        </a:p>
      </dgm:t>
    </dgm:pt>
    <dgm:pt modelId="{5E69FCAB-2DF7-4D74-8548-FCA5AE48D36E}" type="sibTrans" cxnId="{23DBA408-C14A-4A19-8DC5-0C8AD4A2347A}">
      <dgm:prSet/>
      <dgm:spPr/>
      <dgm:t>
        <a:bodyPr/>
        <a:lstStyle/>
        <a:p>
          <a:endParaRPr lang="en-US" sz="5400"/>
        </a:p>
      </dgm:t>
    </dgm:pt>
    <dgm:pt modelId="{E173EB62-4B9A-46BB-AB83-FA0A2B360149}">
      <dgm:prSet phldrT="[Text]" custT="1"/>
      <dgm:spPr/>
      <dgm:t>
        <a:bodyPr/>
        <a:lstStyle/>
        <a:p>
          <a:r>
            <a:rPr lang="en-US" sz="1600" dirty="0" smtClean="0"/>
            <a:t>Reflect/Learn/</a:t>
          </a:r>
        </a:p>
        <a:p>
          <a:r>
            <a:rPr lang="en-US" sz="1600" dirty="0" smtClean="0"/>
            <a:t>Decide/Adjust</a:t>
          </a:r>
          <a:endParaRPr lang="en-US" sz="1600" dirty="0"/>
        </a:p>
      </dgm:t>
    </dgm:pt>
    <dgm:pt modelId="{E74C2EB5-B329-4841-9173-E086907C2AC3}" type="parTrans" cxnId="{1B337B0D-E731-4020-B1E3-80E59228205A}">
      <dgm:prSet/>
      <dgm:spPr/>
      <dgm:t>
        <a:bodyPr/>
        <a:lstStyle/>
        <a:p>
          <a:endParaRPr lang="en-US" sz="6600"/>
        </a:p>
      </dgm:t>
    </dgm:pt>
    <dgm:pt modelId="{9A60AF13-73C5-4032-9EAE-EA895CDA28A7}" type="sibTrans" cxnId="{1B337B0D-E731-4020-B1E3-80E59228205A}">
      <dgm:prSet/>
      <dgm:spPr/>
      <dgm:t>
        <a:bodyPr/>
        <a:lstStyle/>
        <a:p>
          <a:endParaRPr lang="en-US" sz="5400"/>
        </a:p>
      </dgm:t>
    </dgm:pt>
    <dgm:pt modelId="{B0132EBD-055B-4EC3-A603-A35A19985DFF}">
      <dgm:prSet phldrT="[Text]" custT="1"/>
      <dgm:spPr/>
      <dgm:t>
        <a:bodyPr/>
        <a:lstStyle/>
        <a:p>
          <a:r>
            <a:rPr lang="en-US" sz="1600" dirty="0" smtClean="0"/>
            <a:t>Evaluate/Learn/Decide</a:t>
          </a:r>
          <a:endParaRPr lang="en-US" sz="1600" dirty="0"/>
        </a:p>
      </dgm:t>
    </dgm:pt>
    <dgm:pt modelId="{27C532CA-F04F-48B0-9007-0517CD29E854}" type="parTrans" cxnId="{251510C0-ED51-4545-8162-CEC54963B45C}">
      <dgm:prSet/>
      <dgm:spPr/>
      <dgm:t>
        <a:bodyPr/>
        <a:lstStyle/>
        <a:p>
          <a:endParaRPr lang="en-US" sz="6600"/>
        </a:p>
      </dgm:t>
    </dgm:pt>
    <dgm:pt modelId="{33B2B38C-ED70-489E-9760-951697CAB5C0}" type="sibTrans" cxnId="{251510C0-ED51-4545-8162-CEC54963B45C}">
      <dgm:prSet/>
      <dgm:spPr/>
      <dgm:t>
        <a:bodyPr/>
        <a:lstStyle/>
        <a:p>
          <a:endParaRPr lang="en-US" sz="5400"/>
        </a:p>
      </dgm:t>
    </dgm:pt>
    <dgm:pt modelId="{21ABF4E7-0635-45A8-BC8D-6A0293F97805}">
      <dgm:prSet phldrT="[Text]" custT="1"/>
      <dgm:spPr/>
      <dgm:t>
        <a:bodyPr/>
        <a:lstStyle/>
        <a:p>
          <a:r>
            <a:rPr lang="en-US" sz="1600" dirty="0" smtClean="0"/>
            <a:t>Implement</a:t>
          </a:r>
          <a:endParaRPr lang="en-US" sz="1600" dirty="0"/>
        </a:p>
      </dgm:t>
    </dgm:pt>
    <dgm:pt modelId="{D328CCD6-5CFB-42DD-BF7E-5B169C9E1820}" type="parTrans" cxnId="{47104B5F-57B9-42EC-9623-74EC2346F579}">
      <dgm:prSet/>
      <dgm:spPr/>
      <dgm:t>
        <a:bodyPr/>
        <a:lstStyle/>
        <a:p>
          <a:endParaRPr lang="en-US" sz="6600"/>
        </a:p>
      </dgm:t>
    </dgm:pt>
    <dgm:pt modelId="{4C422742-7DD6-4B6C-ADFF-9E409D3E23F7}" type="sibTrans" cxnId="{47104B5F-57B9-42EC-9623-74EC2346F579}">
      <dgm:prSet/>
      <dgm:spPr/>
      <dgm:t>
        <a:bodyPr/>
        <a:lstStyle/>
        <a:p>
          <a:endParaRPr lang="en-US" sz="5400"/>
        </a:p>
      </dgm:t>
    </dgm:pt>
    <dgm:pt modelId="{26480F87-F3CA-4072-BB9D-2FE09358CC90}">
      <dgm:prSet phldrT="[Text]" custT="1"/>
      <dgm:spPr/>
      <dgm:t>
        <a:bodyPr/>
        <a:lstStyle/>
        <a:p>
          <a:r>
            <a:rPr lang="en-US" sz="1600" dirty="0" smtClean="0"/>
            <a:t>Monitor</a:t>
          </a:r>
          <a:endParaRPr lang="en-US" sz="1600" dirty="0"/>
        </a:p>
      </dgm:t>
    </dgm:pt>
    <dgm:pt modelId="{F012E4CB-9595-4E91-BD0D-A4EB69BCF799}" type="parTrans" cxnId="{53A7C108-DB39-441A-976B-33B20E04B9D3}">
      <dgm:prSet/>
      <dgm:spPr/>
      <dgm:t>
        <a:bodyPr/>
        <a:lstStyle/>
        <a:p>
          <a:endParaRPr lang="en-US" sz="6600"/>
        </a:p>
      </dgm:t>
    </dgm:pt>
    <dgm:pt modelId="{38711FB5-F258-437E-946E-8A7484BA62B6}" type="sibTrans" cxnId="{53A7C108-DB39-441A-976B-33B20E04B9D3}">
      <dgm:prSet/>
      <dgm:spPr/>
      <dgm:t>
        <a:bodyPr/>
        <a:lstStyle/>
        <a:p>
          <a:endParaRPr lang="en-US" sz="5400"/>
        </a:p>
      </dgm:t>
    </dgm:pt>
    <dgm:pt modelId="{D151D9FC-50C9-4CB4-9CC8-62B18185C4DD}">
      <dgm:prSet phldrT="[Text]" custT="1"/>
      <dgm:spPr/>
      <dgm:t>
        <a:bodyPr/>
        <a:lstStyle/>
        <a:p>
          <a:r>
            <a:rPr lang="en-US" sz="1600" dirty="0" smtClean="0"/>
            <a:t>Reflect/Learn/</a:t>
          </a:r>
        </a:p>
        <a:p>
          <a:r>
            <a:rPr lang="en-US" sz="1600" dirty="0" smtClean="0"/>
            <a:t>Decide/Adjust</a:t>
          </a:r>
          <a:endParaRPr lang="en-US" sz="1600" dirty="0"/>
        </a:p>
      </dgm:t>
    </dgm:pt>
    <dgm:pt modelId="{1A4FDD87-CEEF-47BF-96FC-353704FDD96B}" type="parTrans" cxnId="{23FE5DEE-3155-4EFE-9B4D-5160C0F88C69}">
      <dgm:prSet/>
      <dgm:spPr/>
      <dgm:t>
        <a:bodyPr/>
        <a:lstStyle/>
        <a:p>
          <a:endParaRPr lang="en-US" sz="6600"/>
        </a:p>
      </dgm:t>
    </dgm:pt>
    <dgm:pt modelId="{73272F78-30CF-4323-AB56-E39ED69D706C}" type="sibTrans" cxnId="{23FE5DEE-3155-4EFE-9B4D-5160C0F88C69}">
      <dgm:prSet/>
      <dgm:spPr/>
      <dgm:t>
        <a:bodyPr/>
        <a:lstStyle/>
        <a:p>
          <a:endParaRPr lang="en-US" sz="5400"/>
        </a:p>
      </dgm:t>
    </dgm:pt>
    <dgm:pt modelId="{3CD0D711-3740-4328-A11F-1012395F50D1}">
      <dgm:prSet phldrT="[Text]" custT="1"/>
      <dgm:spPr/>
      <dgm:t>
        <a:bodyPr/>
        <a:lstStyle/>
        <a:p>
          <a:r>
            <a:rPr lang="en-US" sz="1600" smtClean="0"/>
            <a:t>Implement</a:t>
          </a:r>
          <a:endParaRPr lang="en-US" sz="1600" dirty="0"/>
        </a:p>
      </dgm:t>
    </dgm:pt>
    <dgm:pt modelId="{CE126DC5-E35A-453F-BBB6-1E22D492300E}" type="parTrans" cxnId="{454A044D-A703-439C-B424-705F6C3F3DC9}">
      <dgm:prSet/>
      <dgm:spPr/>
      <dgm:t>
        <a:bodyPr/>
        <a:lstStyle/>
        <a:p>
          <a:endParaRPr lang="en-US" sz="6600"/>
        </a:p>
      </dgm:t>
    </dgm:pt>
    <dgm:pt modelId="{7E739862-3A15-4323-B118-1A73F9210B9C}" type="sibTrans" cxnId="{454A044D-A703-439C-B424-705F6C3F3DC9}">
      <dgm:prSet/>
      <dgm:spPr/>
      <dgm:t>
        <a:bodyPr/>
        <a:lstStyle/>
        <a:p>
          <a:endParaRPr lang="en-US" sz="5400"/>
        </a:p>
      </dgm:t>
    </dgm:pt>
    <dgm:pt modelId="{86F9552C-9EAA-4851-958E-693C394C1100}" type="pres">
      <dgm:prSet presAssocID="{B45F3B40-4202-4C0C-A65B-CD8DB671A24B}" presName="cycle" presStyleCnt="0">
        <dgm:presLayoutVars>
          <dgm:dir/>
          <dgm:resizeHandles val="exact"/>
        </dgm:presLayoutVars>
      </dgm:prSet>
      <dgm:spPr/>
      <dgm:t>
        <a:bodyPr/>
        <a:lstStyle/>
        <a:p>
          <a:endParaRPr lang="en-US"/>
        </a:p>
      </dgm:t>
    </dgm:pt>
    <dgm:pt modelId="{EA084CA8-86A7-4916-8F8E-FE5C5D3EABC7}" type="pres">
      <dgm:prSet presAssocID="{B0132EBD-055B-4EC3-A603-A35A19985DFF}" presName="dummy" presStyleCnt="0"/>
      <dgm:spPr/>
    </dgm:pt>
    <dgm:pt modelId="{6072980A-E97B-4E6B-A634-599D87910EC8}" type="pres">
      <dgm:prSet presAssocID="{B0132EBD-055B-4EC3-A603-A35A19985DFF}" presName="node" presStyleLbl="revTx" presStyleIdx="0" presStyleCnt="9" custScaleX="146884" custScaleY="133682" custRadScaleRad="92599" custRadScaleInc="35498">
        <dgm:presLayoutVars>
          <dgm:bulletEnabled val="1"/>
        </dgm:presLayoutVars>
      </dgm:prSet>
      <dgm:spPr/>
      <dgm:t>
        <a:bodyPr/>
        <a:lstStyle/>
        <a:p>
          <a:endParaRPr lang="en-US"/>
        </a:p>
      </dgm:t>
    </dgm:pt>
    <dgm:pt modelId="{412D06E7-1D8A-48C2-A887-8E4E51EBCB2D}" type="pres">
      <dgm:prSet presAssocID="{33B2B38C-ED70-489E-9760-951697CAB5C0}" presName="sibTrans" presStyleLbl="node1" presStyleIdx="0" presStyleCnt="9"/>
      <dgm:spPr/>
      <dgm:t>
        <a:bodyPr/>
        <a:lstStyle/>
        <a:p>
          <a:endParaRPr lang="en-US"/>
        </a:p>
      </dgm:t>
    </dgm:pt>
    <dgm:pt modelId="{FA0D311D-EF6B-4979-949A-94474EDCFA37}" type="pres">
      <dgm:prSet presAssocID="{50AA9B2E-6CB9-43A2-A35F-E778C6B91C63}" presName="dummy" presStyleCnt="0"/>
      <dgm:spPr/>
    </dgm:pt>
    <dgm:pt modelId="{8325975E-486B-433C-8FFE-1C887157BE1D}" type="pres">
      <dgm:prSet presAssocID="{50AA9B2E-6CB9-43A2-A35F-E778C6B91C63}" presName="node" presStyleLbl="revTx" presStyleIdx="1" presStyleCnt="9" custRadScaleRad="102903" custRadScaleInc="25937">
        <dgm:presLayoutVars>
          <dgm:bulletEnabled val="1"/>
        </dgm:presLayoutVars>
      </dgm:prSet>
      <dgm:spPr/>
      <dgm:t>
        <a:bodyPr/>
        <a:lstStyle/>
        <a:p>
          <a:endParaRPr lang="en-US"/>
        </a:p>
      </dgm:t>
    </dgm:pt>
    <dgm:pt modelId="{16CF8E5E-7DE4-47A3-94F9-BEE408B351AE}" type="pres">
      <dgm:prSet presAssocID="{EE54BEBA-DCB1-4441-B65A-3E9C326302BD}" presName="sibTrans" presStyleLbl="node1" presStyleIdx="1" presStyleCnt="9"/>
      <dgm:spPr/>
      <dgm:t>
        <a:bodyPr/>
        <a:lstStyle/>
        <a:p>
          <a:endParaRPr lang="en-US"/>
        </a:p>
      </dgm:t>
    </dgm:pt>
    <dgm:pt modelId="{58138EC3-FD2A-4F1B-8C72-F4436C8CFDDB}" type="pres">
      <dgm:prSet presAssocID="{9F6B232C-6949-4F2B-813E-1B3BAA865EBC}" presName="dummy" presStyleCnt="0"/>
      <dgm:spPr/>
    </dgm:pt>
    <dgm:pt modelId="{C6C334D3-CBB6-4D6F-89CD-7C8967B1AC7E}" type="pres">
      <dgm:prSet presAssocID="{9F6B232C-6949-4F2B-813E-1B3BAA865EBC}" presName="node" presStyleLbl="revTx" presStyleIdx="2" presStyleCnt="9">
        <dgm:presLayoutVars>
          <dgm:bulletEnabled val="1"/>
        </dgm:presLayoutVars>
      </dgm:prSet>
      <dgm:spPr/>
      <dgm:t>
        <a:bodyPr/>
        <a:lstStyle/>
        <a:p>
          <a:endParaRPr lang="en-US"/>
        </a:p>
      </dgm:t>
    </dgm:pt>
    <dgm:pt modelId="{881DD6F4-4931-4FA3-A031-8FC444F31872}" type="pres">
      <dgm:prSet presAssocID="{7810A106-BEC7-4ECD-B590-4250BEB2E70A}" presName="sibTrans" presStyleLbl="node1" presStyleIdx="2" presStyleCnt="9"/>
      <dgm:spPr/>
      <dgm:t>
        <a:bodyPr/>
        <a:lstStyle/>
        <a:p>
          <a:endParaRPr lang="en-US"/>
        </a:p>
      </dgm:t>
    </dgm:pt>
    <dgm:pt modelId="{438FF970-193F-4870-B0DB-C8D22150730A}" type="pres">
      <dgm:prSet presAssocID="{0B401161-DD19-46E6-ABEE-C5656E687860}" presName="dummy" presStyleCnt="0"/>
      <dgm:spPr/>
    </dgm:pt>
    <dgm:pt modelId="{8D410559-49CB-4D5F-A488-2981869E116A}" type="pres">
      <dgm:prSet presAssocID="{0B401161-DD19-46E6-ABEE-C5656E687860}" presName="node" presStyleLbl="revTx" presStyleIdx="3" presStyleCnt="9">
        <dgm:presLayoutVars>
          <dgm:bulletEnabled val="1"/>
        </dgm:presLayoutVars>
      </dgm:prSet>
      <dgm:spPr/>
      <dgm:t>
        <a:bodyPr/>
        <a:lstStyle/>
        <a:p>
          <a:endParaRPr lang="en-US"/>
        </a:p>
      </dgm:t>
    </dgm:pt>
    <dgm:pt modelId="{DF30D191-E05C-45B9-9A75-F7C90E960622}" type="pres">
      <dgm:prSet presAssocID="{5E69FCAB-2DF7-4D74-8548-FCA5AE48D36E}" presName="sibTrans" presStyleLbl="node1" presStyleIdx="3" presStyleCnt="9"/>
      <dgm:spPr/>
      <dgm:t>
        <a:bodyPr/>
        <a:lstStyle/>
        <a:p>
          <a:endParaRPr lang="en-US"/>
        </a:p>
      </dgm:t>
    </dgm:pt>
    <dgm:pt modelId="{6F321A6E-162D-41EF-B722-A860B6DDD6AD}" type="pres">
      <dgm:prSet presAssocID="{E173EB62-4B9A-46BB-AB83-FA0A2B360149}" presName="dummy" presStyleCnt="0"/>
      <dgm:spPr/>
    </dgm:pt>
    <dgm:pt modelId="{08B90D4A-F5E9-4A79-A6DE-5839B5F9BFB4}" type="pres">
      <dgm:prSet presAssocID="{E173EB62-4B9A-46BB-AB83-FA0A2B360149}" presName="node" presStyleLbl="revTx" presStyleIdx="4" presStyleCnt="9" custScaleX="156217" custRadScaleRad="86834">
        <dgm:presLayoutVars>
          <dgm:bulletEnabled val="1"/>
        </dgm:presLayoutVars>
      </dgm:prSet>
      <dgm:spPr/>
      <dgm:t>
        <a:bodyPr/>
        <a:lstStyle/>
        <a:p>
          <a:endParaRPr lang="en-US"/>
        </a:p>
      </dgm:t>
    </dgm:pt>
    <dgm:pt modelId="{35CC20B3-FE74-4816-AFC7-E89C7A13FA4C}" type="pres">
      <dgm:prSet presAssocID="{9A60AF13-73C5-4032-9EAE-EA895CDA28A7}" presName="sibTrans" presStyleLbl="node1" presStyleIdx="4" presStyleCnt="9"/>
      <dgm:spPr/>
      <dgm:t>
        <a:bodyPr/>
        <a:lstStyle/>
        <a:p>
          <a:endParaRPr lang="en-US"/>
        </a:p>
      </dgm:t>
    </dgm:pt>
    <dgm:pt modelId="{23CA026B-7FF8-48F3-BBA9-D7EC0DAE281A}" type="pres">
      <dgm:prSet presAssocID="{21ABF4E7-0635-45A8-BC8D-6A0293F97805}" presName="dummy" presStyleCnt="0"/>
      <dgm:spPr/>
    </dgm:pt>
    <dgm:pt modelId="{AFB7C3D9-54C2-4202-BDC9-25B6ADDE8DD5}" type="pres">
      <dgm:prSet presAssocID="{21ABF4E7-0635-45A8-BC8D-6A0293F97805}" presName="node" presStyleLbl="revTx" presStyleIdx="5" presStyleCnt="9">
        <dgm:presLayoutVars>
          <dgm:bulletEnabled val="1"/>
        </dgm:presLayoutVars>
      </dgm:prSet>
      <dgm:spPr/>
      <dgm:t>
        <a:bodyPr/>
        <a:lstStyle/>
        <a:p>
          <a:endParaRPr lang="en-US"/>
        </a:p>
      </dgm:t>
    </dgm:pt>
    <dgm:pt modelId="{8B855DAE-74A3-47A2-9D62-770DF23EAA5A}" type="pres">
      <dgm:prSet presAssocID="{4C422742-7DD6-4B6C-ADFF-9E409D3E23F7}" presName="sibTrans" presStyleLbl="node1" presStyleIdx="5" presStyleCnt="9"/>
      <dgm:spPr/>
      <dgm:t>
        <a:bodyPr/>
        <a:lstStyle/>
        <a:p>
          <a:endParaRPr lang="en-US"/>
        </a:p>
      </dgm:t>
    </dgm:pt>
    <dgm:pt modelId="{91060818-096B-4934-89D2-9F2D47890CF9}" type="pres">
      <dgm:prSet presAssocID="{26480F87-F3CA-4072-BB9D-2FE09358CC90}" presName="dummy" presStyleCnt="0"/>
      <dgm:spPr/>
    </dgm:pt>
    <dgm:pt modelId="{C34B32E0-CDE6-4BC7-88CC-A4E76DBB6EA4}" type="pres">
      <dgm:prSet presAssocID="{26480F87-F3CA-4072-BB9D-2FE09358CC90}" presName="node" presStyleLbl="revTx" presStyleIdx="6" presStyleCnt="9">
        <dgm:presLayoutVars>
          <dgm:bulletEnabled val="1"/>
        </dgm:presLayoutVars>
      </dgm:prSet>
      <dgm:spPr/>
      <dgm:t>
        <a:bodyPr/>
        <a:lstStyle/>
        <a:p>
          <a:endParaRPr lang="en-US"/>
        </a:p>
      </dgm:t>
    </dgm:pt>
    <dgm:pt modelId="{83BAA5A3-1C1F-41F0-BEAE-07026A402053}" type="pres">
      <dgm:prSet presAssocID="{38711FB5-F258-437E-946E-8A7484BA62B6}" presName="sibTrans" presStyleLbl="node1" presStyleIdx="6" presStyleCnt="9"/>
      <dgm:spPr/>
      <dgm:t>
        <a:bodyPr/>
        <a:lstStyle/>
        <a:p>
          <a:endParaRPr lang="en-US"/>
        </a:p>
      </dgm:t>
    </dgm:pt>
    <dgm:pt modelId="{02F1D543-7767-4D23-8B5E-CA29DB58DFE4}" type="pres">
      <dgm:prSet presAssocID="{D151D9FC-50C9-4CB4-9CC8-62B18185C4DD}" presName="dummy" presStyleCnt="0"/>
      <dgm:spPr/>
    </dgm:pt>
    <dgm:pt modelId="{4856962D-04BD-4DC7-8CA4-ECAF22AD16E6}" type="pres">
      <dgm:prSet presAssocID="{D151D9FC-50C9-4CB4-9CC8-62B18185C4DD}" presName="node" presStyleLbl="revTx" presStyleIdx="7" presStyleCnt="9" custScaleX="162933" custRadScaleRad="115902" custRadScaleInc="-33326">
        <dgm:presLayoutVars>
          <dgm:bulletEnabled val="1"/>
        </dgm:presLayoutVars>
      </dgm:prSet>
      <dgm:spPr/>
      <dgm:t>
        <a:bodyPr/>
        <a:lstStyle/>
        <a:p>
          <a:endParaRPr lang="en-US"/>
        </a:p>
      </dgm:t>
    </dgm:pt>
    <dgm:pt modelId="{E5027D1D-A688-4CE1-92C8-70C512B73C0B}" type="pres">
      <dgm:prSet presAssocID="{73272F78-30CF-4323-AB56-E39ED69D706C}" presName="sibTrans" presStyleLbl="node1" presStyleIdx="7" presStyleCnt="9"/>
      <dgm:spPr/>
      <dgm:t>
        <a:bodyPr/>
        <a:lstStyle/>
        <a:p>
          <a:endParaRPr lang="en-US"/>
        </a:p>
      </dgm:t>
    </dgm:pt>
    <dgm:pt modelId="{EE0792E7-4BF5-49CB-A323-556BC56D5754}" type="pres">
      <dgm:prSet presAssocID="{3CD0D711-3740-4328-A11F-1012395F50D1}" presName="dummy" presStyleCnt="0"/>
      <dgm:spPr/>
    </dgm:pt>
    <dgm:pt modelId="{19EBCF09-874A-48CD-B9F3-7DD56E03BFB6}" type="pres">
      <dgm:prSet presAssocID="{3CD0D711-3740-4328-A11F-1012395F50D1}" presName="node" presStyleLbl="revTx" presStyleIdx="8" presStyleCnt="9">
        <dgm:presLayoutVars>
          <dgm:bulletEnabled val="1"/>
        </dgm:presLayoutVars>
      </dgm:prSet>
      <dgm:spPr/>
      <dgm:t>
        <a:bodyPr/>
        <a:lstStyle/>
        <a:p>
          <a:endParaRPr lang="en-US"/>
        </a:p>
      </dgm:t>
    </dgm:pt>
    <dgm:pt modelId="{80D12B66-9D9F-4AE3-B1E4-EB6DD2526B7D}" type="pres">
      <dgm:prSet presAssocID="{7E739862-3A15-4323-B118-1A73F9210B9C}" presName="sibTrans" presStyleLbl="node1" presStyleIdx="8" presStyleCnt="9"/>
      <dgm:spPr/>
      <dgm:t>
        <a:bodyPr/>
        <a:lstStyle/>
        <a:p>
          <a:endParaRPr lang="en-US"/>
        </a:p>
      </dgm:t>
    </dgm:pt>
  </dgm:ptLst>
  <dgm:cxnLst>
    <dgm:cxn modelId="{251510C0-ED51-4545-8162-CEC54963B45C}" srcId="{B45F3B40-4202-4C0C-A65B-CD8DB671A24B}" destId="{B0132EBD-055B-4EC3-A603-A35A19985DFF}" srcOrd="0" destOrd="0" parTransId="{27C532CA-F04F-48B0-9007-0517CD29E854}" sibTransId="{33B2B38C-ED70-489E-9760-951697CAB5C0}"/>
    <dgm:cxn modelId="{53A7C108-DB39-441A-976B-33B20E04B9D3}" srcId="{B45F3B40-4202-4C0C-A65B-CD8DB671A24B}" destId="{26480F87-F3CA-4072-BB9D-2FE09358CC90}" srcOrd="6" destOrd="0" parTransId="{F012E4CB-9595-4E91-BD0D-A4EB69BCF799}" sibTransId="{38711FB5-F258-437E-946E-8A7484BA62B6}"/>
    <dgm:cxn modelId="{E4180851-598D-45CC-8D06-DC11EBCC9B60}" type="presOf" srcId="{0B401161-DD19-46E6-ABEE-C5656E687860}" destId="{8D410559-49CB-4D5F-A488-2981869E116A}" srcOrd="0" destOrd="0" presId="urn:microsoft.com/office/officeart/2005/8/layout/cycle1"/>
    <dgm:cxn modelId="{CBCB7703-F005-4054-8168-FC2E707303A7}" type="presOf" srcId="{26480F87-F3CA-4072-BB9D-2FE09358CC90}" destId="{C34B32E0-CDE6-4BC7-88CC-A4E76DBB6EA4}" srcOrd="0" destOrd="0" presId="urn:microsoft.com/office/officeart/2005/8/layout/cycle1"/>
    <dgm:cxn modelId="{5667954D-AB97-4549-BD60-034BB87218C6}" type="presOf" srcId="{38711FB5-F258-437E-946E-8A7484BA62B6}" destId="{83BAA5A3-1C1F-41F0-BEAE-07026A402053}" srcOrd="0" destOrd="0" presId="urn:microsoft.com/office/officeart/2005/8/layout/cycle1"/>
    <dgm:cxn modelId="{23DBA408-C14A-4A19-8DC5-0C8AD4A2347A}" srcId="{B45F3B40-4202-4C0C-A65B-CD8DB671A24B}" destId="{0B401161-DD19-46E6-ABEE-C5656E687860}" srcOrd="3" destOrd="0" parTransId="{2E7A4693-AAD7-4EC5-885B-4AEB9CE1150E}" sibTransId="{5E69FCAB-2DF7-4D74-8548-FCA5AE48D36E}"/>
    <dgm:cxn modelId="{1115C2EF-50B7-48E2-95BB-4590FD66B365}" type="presOf" srcId="{73272F78-30CF-4323-AB56-E39ED69D706C}" destId="{E5027D1D-A688-4CE1-92C8-70C512B73C0B}" srcOrd="0" destOrd="0" presId="urn:microsoft.com/office/officeart/2005/8/layout/cycle1"/>
    <dgm:cxn modelId="{7579DCEA-B19F-4664-9934-724CB85528D2}" type="presOf" srcId="{33B2B38C-ED70-489E-9760-951697CAB5C0}" destId="{412D06E7-1D8A-48C2-A887-8E4E51EBCB2D}" srcOrd="0" destOrd="0" presId="urn:microsoft.com/office/officeart/2005/8/layout/cycle1"/>
    <dgm:cxn modelId="{454A044D-A703-439C-B424-705F6C3F3DC9}" srcId="{B45F3B40-4202-4C0C-A65B-CD8DB671A24B}" destId="{3CD0D711-3740-4328-A11F-1012395F50D1}" srcOrd="8" destOrd="0" parTransId="{CE126DC5-E35A-453F-BBB6-1E22D492300E}" sibTransId="{7E739862-3A15-4323-B118-1A73F9210B9C}"/>
    <dgm:cxn modelId="{94DD2911-DDAD-443B-AAE1-25D298CA8727}" type="presOf" srcId="{7810A106-BEC7-4ECD-B590-4250BEB2E70A}" destId="{881DD6F4-4931-4FA3-A031-8FC444F31872}" srcOrd="0" destOrd="0" presId="urn:microsoft.com/office/officeart/2005/8/layout/cycle1"/>
    <dgm:cxn modelId="{67DC33C9-5190-4F87-A3E8-3BF00D033651}" type="presOf" srcId="{B45F3B40-4202-4C0C-A65B-CD8DB671A24B}" destId="{86F9552C-9EAA-4851-958E-693C394C1100}" srcOrd="0" destOrd="0" presId="urn:microsoft.com/office/officeart/2005/8/layout/cycle1"/>
    <dgm:cxn modelId="{D7711171-922D-44FC-A6F9-AC70CED17BB9}" type="presOf" srcId="{50AA9B2E-6CB9-43A2-A35F-E778C6B91C63}" destId="{8325975E-486B-433C-8FFE-1C887157BE1D}" srcOrd="0" destOrd="0" presId="urn:microsoft.com/office/officeart/2005/8/layout/cycle1"/>
    <dgm:cxn modelId="{23FE5DEE-3155-4EFE-9B4D-5160C0F88C69}" srcId="{B45F3B40-4202-4C0C-A65B-CD8DB671A24B}" destId="{D151D9FC-50C9-4CB4-9CC8-62B18185C4DD}" srcOrd="7" destOrd="0" parTransId="{1A4FDD87-CEEF-47BF-96FC-353704FDD96B}" sibTransId="{73272F78-30CF-4323-AB56-E39ED69D706C}"/>
    <dgm:cxn modelId="{54832B30-D981-4936-B255-1EFDA435E99C}" srcId="{B45F3B40-4202-4C0C-A65B-CD8DB671A24B}" destId="{50AA9B2E-6CB9-43A2-A35F-E778C6B91C63}" srcOrd="1" destOrd="0" parTransId="{E7B6153B-7AA6-4E37-87DE-77AA96720AA8}" sibTransId="{EE54BEBA-DCB1-4441-B65A-3E9C326302BD}"/>
    <dgm:cxn modelId="{95A64036-760E-4B4E-AA02-9AAB491A11E6}" type="presOf" srcId="{E173EB62-4B9A-46BB-AB83-FA0A2B360149}" destId="{08B90D4A-F5E9-4A79-A6DE-5839B5F9BFB4}" srcOrd="0" destOrd="0" presId="urn:microsoft.com/office/officeart/2005/8/layout/cycle1"/>
    <dgm:cxn modelId="{750A8246-D318-4F63-B7E5-52962708B2E9}" type="presOf" srcId="{B0132EBD-055B-4EC3-A603-A35A19985DFF}" destId="{6072980A-E97B-4E6B-A634-599D87910EC8}" srcOrd="0" destOrd="0" presId="urn:microsoft.com/office/officeart/2005/8/layout/cycle1"/>
    <dgm:cxn modelId="{C5090B33-19C3-4F45-BF1C-5F23C86AA054}" type="presOf" srcId="{9F6B232C-6949-4F2B-813E-1B3BAA865EBC}" destId="{C6C334D3-CBB6-4D6F-89CD-7C8967B1AC7E}" srcOrd="0" destOrd="0" presId="urn:microsoft.com/office/officeart/2005/8/layout/cycle1"/>
    <dgm:cxn modelId="{A1774785-6A3D-45C5-A3C3-C3074BB53FAA}" type="presOf" srcId="{5E69FCAB-2DF7-4D74-8548-FCA5AE48D36E}" destId="{DF30D191-E05C-45B9-9A75-F7C90E960622}" srcOrd="0" destOrd="0" presId="urn:microsoft.com/office/officeart/2005/8/layout/cycle1"/>
    <dgm:cxn modelId="{47104B5F-57B9-42EC-9623-74EC2346F579}" srcId="{B45F3B40-4202-4C0C-A65B-CD8DB671A24B}" destId="{21ABF4E7-0635-45A8-BC8D-6A0293F97805}" srcOrd="5" destOrd="0" parTransId="{D328CCD6-5CFB-42DD-BF7E-5B169C9E1820}" sibTransId="{4C422742-7DD6-4B6C-ADFF-9E409D3E23F7}"/>
    <dgm:cxn modelId="{4E1EAAC8-8534-4037-A15C-D70683721A1D}" srcId="{B45F3B40-4202-4C0C-A65B-CD8DB671A24B}" destId="{9F6B232C-6949-4F2B-813E-1B3BAA865EBC}" srcOrd="2" destOrd="0" parTransId="{10297F25-8100-42E5-A052-C6178C4F8741}" sibTransId="{7810A106-BEC7-4ECD-B590-4250BEB2E70A}"/>
    <dgm:cxn modelId="{0C7DF879-C496-4283-813B-5F44C482E912}" type="presOf" srcId="{7E739862-3A15-4323-B118-1A73F9210B9C}" destId="{80D12B66-9D9F-4AE3-B1E4-EB6DD2526B7D}" srcOrd="0" destOrd="0" presId="urn:microsoft.com/office/officeart/2005/8/layout/cycle1"/>
    <dgm:cxn modelId="{1B337B0D-E731-4020-B1E3-80E59228205A}" srcId="{B45F3B40-4202-4C0C-A65B-CD8DB671A24B}" destId="{E173EB62-4B9A-46BB-AB83-FA0A2B360149}" srcOrd="4" destOrd="0" parTransId="{E74C2EB5-B329-4841-9173-E086907C2AC3}" sibTransId="{9A60AF13-73C5-4032-9EAE-EA895CDA28A7}"/>
    <dgm:cxn modelId="{A238A329-988E-4357-B882-EB0E3762AE6D}" type="presOf" srcId="{21ABF4E7-0635-45A8-BC8D-6A0293F97805}" destId="{AFB7C3D9-54C2-4202-BDC9-25B6ADDE8DD5}" srcOrd="0" destOrd="0" presId="urn:microsoft.com/office/officeart/2005/8/layout/cycle1"/>
    <dgm:cxn modelId="{325B4BDA-ACDB-4538-A014-D0A6E53FFA4F}" type="presOf" srcId="{9A60AF13-73C5-4032-9EAE-EA895CDA28A7}" destId="{35CC20B3-FE74-4816-AFC7-E89C7A13FA4C}" srcOrd="0" destOrd="0" presId="urn:microsoft.com/office/officeart/2005/8/layout/cycle1"/>
    <dgm:cxn modelId="{73B42227-A00B-44E7-B53A-C8D95F1B24E6}" type="presOf" srcId="{D151D9FC-50C9-4CB4-9CC8-62B18185C4DD}" destId="{4856962D-04BD-4DC7-8CA4-ECAF22AD16E6}" srcOrd="0" destOrd="0" presId="urn:microsoft.com/office/officeart/2005/8/layout/cycle1"/>
    <dgm:cxn modelId="{50203DA0-1B78-4291-9CAD-9D8318441879}" type="presOf" srcId="{3CD0D711-3740-4328-A11F-1012395F50D1}" destId="{19EBCF09-874A-48CD-B9F3-7DD56E03BFB6}" srcOrd="0" destOrd="0" presId="urn:microsoft.com/office/officeart/2005/8/layout/cycle1"/>
    <dgm:cxn modelId="{ABAE5DF9-0C43-4060-B196-BACCA62CA415}" type="presOf" srcId="{EE54BEBA-DCB1-4441-B65A-3E9C326302BD}" destId="{16CF8E5E-7DE4-47A3-94F9-BEE408B351AE}" srcOrd="0" destOrd="0" presId="urn:microsoft.com/office/officeart/2005/8/layout/cycle1"/>
    <dgm:cxn modelId="{D29912E9-B7D8-4CF9-8DD9-CCBED5886F75}" type="presOf" srcId="{4C422742-7DD6-4B6C-ADFF-9E409D3E23F7}" destId="{8B855DAE-74A3-47A2-9D62-770DF23EAA5A}" srcOrd="0" destOrd="0" presId="urn:microsoft.com/office/officeart/2005/8/layout/cycle1"/>
    <dgm:cxn modelId="{A913A1D6-2535-41FC-B08D-96D6E98EFC4D}" type="presParOf" srcId="{86F9552C-9EAA-4851-958E-693C394C1100}" destId="{EA084CA8-86A7-4916-8F8E-FE5C5D3EABC7}" srcOrd="0" destOrd="0" presId="urn:microsoft.com/office/officeart/2005/8/layout/cycle1"/>
    <dgm:cxn modelId="{6743D4E7-9083-43A8-AE94-2D49936E078B}" type="presParOf" srcId="{86F9552C-9EAA-4851-958E-693C394C1100}" destId="{6072980A-E97B-4E6B-A634-599D87910EC8}" srcOrd="1" destOrd="0" presId="urn:microsoft.com/office/officeart/2005/8/layout/cycle1"/>
    <dgm:cxn modelId="{B698A767-0AAC-4618-84CF-33DA98134D20}" type="presParOf" srcId="{86F9552C-9EAA-4851-958E-693C394C1100}" destId="{412D06E7-1D8A-48C2-A887-8E4E51EBCB2D}" srcOrd="2" destOrd="0" presId="urn:microsoft.com/office/officeart/2005/8/layout/cycle1"/>
    <dgm:cxn modelId="{3C841A6C-9653-4872-B5E8-09F90B574BC9}" type="presParOf" srcId="{86F9552C-9EAA-4851-958E-693C394C1100}" destId="{FA0D311D-EF6B-4979-949A-94474EDCFA37}" srcOrd="3" destOrd="0" presId="urn:microsoft.com/office/officeart/2005/8/layout/cycle1"/>
    <dgm:cxn modelId="{06E0DEB9-FFF1-4038-93B1-83E40828C560}" type="presParOf" srcId="{86F9552C-9EAA-4851-958E-693C394C1100}" destId="{8325975E-486B-433C-8FFE-1C887157BE1D}" srcOrd="4" destOrd="0" presId="urn:microsoft.com/office/officeart/2005/8/layout/cycle1"/>
    <dgm:cxn modelId="{E2124B6B-62C4-460A-A00B-E1C4EC5F453B}" type="presParOf" srcId="{86F9552C-9EAA-4851-958E-693C394C1100}" destId="{16CF8E5E-7DE4-47A3-94F9-BEE408B351AE}" srcOrd="5" destOrd="0" presId="urn:microsoft.com/office/officeart/2005/8/layout/cycle1"/>
    <dgm:cxn modelId="{63E1781E-B077-4EFD-B287-26B3ED4BA78E}" type="presParOf" srcId="{86F9552C-9EAA-4851-958E-693C394C1100}" destId="{58138EC3-FD2A-4F1B-8C72-F4436C8CFDDB}" srcOrd="6" destOrd="0" presId="urn:microsoft.com/office/officeart/2005/8/layout/cycle1"/>
    <dgm:cxn modelId="{DCB87CD0-5231-4A16-9BF9-87606856C6A2}" type="presParOf" srcId="{86F9552C-9EAA-4851-958E-693C394C1100}" destId="{C6C334D3-CBB6-4D6F-89CD-7C8967B1AC7E}" srcOrd="7" destOrd="0" presId="urn:microsoft.com/office/officeart/2005/8/layout/cycle1"/>
    <dgm:cxn modelId="{4108A260-6B00-42D7-A22D-6FA5BF376A9B}" type="presParOf" srcId="{86F9552C-9EAA-4851-958E-693C394C1100}" destId="{881DD6F4-4931-4FA3-A031-8FC444F31872}" srcOrd="8" destOrd="0" presId="urn:microsoft.com/office/officeart/2005/8/layout/cycle1"/>
    <dgm:cxn modelId="{358B8CD0-5C52-42FE-B360-BFB238E6A45D}" type="presParOf" srcId="{86F9552C-9EAA-4851-958E-693C394C1100}" destId="{438FF970-193F-4870-B0DB-C8D22150730A}" srcOrd="9" destOrd="0" presId="urn:microsoft.com/office/officeart/2005/8/layout/cycle1"/>
    <dgm:cxn modelId="{E02E6FDF-67E0-4396-85E3-73760658BA8C}" type="presParOf" srcId="{86F9552C-9EAA-4851-958E-693C394C1100}" destId="{8D410559-49CB-4D5F-A488-2981869E116A}" srcOrd="10" destOrd="0" presId="urn:microsoft.com/office/officeart/2005/8/layout/cycle1"/>
    <dgm:cxn modelId="{65C94D85-D7E1-46F4-8B92-FC0CA4FE790C}" type="presParOf" srcId="{86F9552C-9EAA-4851-958E-693C394C1100}" destId="{DF30D191-E05C-45B9-9A75-F7C90E960622}" srcOrd="11" destOrd="0" presId="urn:microsoft.com/office/officeart/2005/8/layout/cycle1"/>
    <dgm:cxn modelId="{FC3F04E1-4701-4D78-ADDD-6C31FF64024C}" type="presParOf" srcId="{86F9552C-9EAA-4851-958E-693C394C1100}" destId="{6F321A6E-162D-41EF-B722-A860B6DDD6AD}" srcOrd="12" destOrd="0" presId="urn:microsoft.com/office/officeart/2005/8/layout/cycle1"/>
    <dgm:cxn modelId="{B9E8F1BE-16E6-45BD-961E-5A9E6884FAD8}" type="presParOf" srcId="{86F9552C-9EAA-4851-958E-693C394C1100}" destId="{08B90D4A-F5E9-4A79-A6DE-5839B5F9BFB4}" srcOrd="13" destOrd="0" presId="urn:microsoft.com/office/officeart/2005/8/layout/cycle1"/>
    <dgm:cxn modelId="{442DA96E-6005-42EB-A091-F3274ACCB773}" type="presParOf" srcId="{86F9552C-9EAA-4851-958E-693C394C1100}" destId="{35CC20B3-FE74-4816-AFC7-E89C7A13FA4C}" srcOrd="14" destOrd="0" presId="urn:microsoft.com/office/officeart/2005/8/layout/cycle1"/>
    <dgm:cxn modelId="{2437CF92-2F21-4CBB-A956-4F21A58D6112}" type="presParOf" srcId="{86F9552C-9EAA-4851-958E-693C394C1100}" destId="{23CA026B-7FF8-48F3-BBA9-D7EC0DAE281A}" srcOrd="15" destOrd="0" presId="urn:microsoft.com/office/officeart/2005/8/layout/cycle1"/>
    <dgm:cxn modelId="{68A9F01F-E2E1-485F-A489-B6BB554EAEDC}" type="presParOf" srcId="{86F9552C-9EAA-4851-958E-693C394C1100}" destId="{AFB7C3D9-54C2-4202-BDC9-25B6ADDE8DD5}" srcOrd="16" destOrd="0" presId="urn:microsoft.com/office/officeart/2005/8/layout/cycle1"/>
    <dgm:cxn modelId="{E6E15188-E75F-4292-A8B0-115739D895F2}" type="presParOf" srcId="{86F9552C-9EAA-4851-958E-693C394C1100}" destId="{8B855DAE-74A3-47A2-9D62-770DF23EAA5A}" srcOrd="17" destOrd="0" presId="urn:microsoft.com/office/officeart/2005/8/layout/cycle1"/>
    <dgm:cxn modelId="{B8E1E1DD-95A5-475A-9B0C-4D7B92D4BE4B}" type="presParOf" srcId="{86F9552C-9EAA-4851-958E-693C394C1100}" destId="{91060818-096B-4934-89D2-9F2D47890CF9}" srcOrd="18" destOrd="0" presId="urn:microsoft.com/office/officeart/2005/8/layout/cycle1"/>
    <dgm:cxn modelId="{A8CE4029-D742-440B-B972-F1F4D443977E}" type="presParOf" srcId="{86F9552C-9EAA-4851-958E-693C394C1100}" destId="{C34B32E0-CDE6-4BC7-88CC-A4E76DBB6EA4}" srcOrd="19" destOrd="0" presId="urn:microsoft.com/office/officeart/2005/8/layout/cycle1"/>
    <dgm:cxn modelId="{5312F791-1D82-4328-9477-34398D093E0C}" type="presParOf" srcId="{86F9552C-9EAA-4851-958E-693C394C1100}" destId="{83BAA5A3-1C1F-41F0-BEAE-07026A402053}" srcOrd="20" destOrd="0" presId="urn:microsoft.com/office/officeart/2005/8/layout/cycle1"/>
    <dgm:cxn modelId="{BC8C21C1-153A-432A-AAAC-E26DAF8DD5F8}" type="presParOf" srcId="{86F9552C-9EAA-4851-958E-693C394C1100}" destId="{02F1D543-7767-4D23-8B5E-CA29DB58DFE4}" srcOrd="21" destOrd="0" presId="urn:microsoft.com/office/officeart/2005/8/layout/cycle1"/>
    <dgm:cxn modelId="{705A83B4-9D45-4C8A-922F-6B8B2568A7D4}" type="presParOf" srcId="{86F9552C-9EAA-4851-958E-693C394C1100}" destId="{4856962D-04BD-4DC7-8CA4-ECAF22AD16E6}" srcOrd="22" destOrd="0" presId="urn:microsoft.com/office/officeart/2005/8/layout/cycle1"/>
    <dgm:cxn modelId="{05A8D5F6-FE79-4233-9185-98621C011847}" type="presParOf" srcId="{86F9552C-9EAA-4851-958E-693C394C1100}" destId="{E5027D1D-A688-4CE1-92C8-70C512B73C0B}" srcOrd="23" destOrd="0" presId="urn:microsoft.com/office/officeart/2005/8/layout/cycle1"/>
    <dgm:cxn modelId="{7C36ED53-4A38-417D-988F-C961875F065D}" type="presParOf" srcId="{86F9552C-9EAA-4851-958E-693C394C1100}" destId="{EE0792E7-4BF5-49CB-A323-556BC56D5754}" srcOrd="24" destOrd="0" presId="urn:microsoft.com/office/officeart/2005/8/layout/cycle1"/>
    <dgm:cxn modelId="{FC492D97-F3C6-4578-8019-27DE20C6FB43}" type="presParOf" srcId="{86F9552C-9EAA-4851-958E-693C394C1100}" destId="{19EBCF09-874A-48CD-B9F3-7DD56E03BFB6}" srcOrd="25" destOrd="0" presId="urn:microsoft.com/office/officeart/2005/8/layout/cycle1"/>
    <dgm:cxn modelId="{C6121BF0-2150-4EFA-A43F-6D3D02FC1BCB}" type="presParOf" srcId="{86F9552C-9EAA-4851-958E-693C394C1100}" destId="{80D12B66-9D9F-4AE3-B1E4-EB6DD2526B7D}" srcOrd="26" destOrd="0" presId="urn:microsoft.com/office/officeart/2005/8/layout/cycl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72980A-E97B-4E6B-A634-599D87910EC8}">
      <dsp:nvSpPr>
        <dsp:cNvPr id="0" name=""/>
        <dsp:cNvSpPr/>
      </dsp:nvSpPr>
      <dsp:spPr>
        <a:xfrm>
          <a:off x="5029202" y="219833"/>
          <a:ext cx="1432953" cy="13041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Evaluate/Learn/Decide</a:t>
          </a:r>
          <a:endParaRPr lang="en-US" sz="1600" kern="1200" dirty="0"/>
        </a:p>
      </dsp:txBody>
      <dsp:txXfrm>
        <a:off x="5029202" y="219833"/>
        <a:ext cx="1432953" cy="1304159"/>
      </dsp:txXfrm>
    </dsp:sp>
    <dsp:sp modelId="{412D06E7-1D8A-48C2-A887-8E4E51EBCB2D}">
      <dsp:nvSpPr>
        <dsp:cNvPr id="0" name=""/>
        <dsp:cNvSpPr/>
      </dsp:nvSpPr>
      <dsp:spPr>
        <a:xfrm>
          <a:off x="2600434" y="1075468"/>
          <a:ext cx="6471029" cy="6471029"/>
        </a:xfrm>
        <a:prstGeom prst="circularArrow">
          <a:avLst>
            <a:gd name="adj1" fmla="val 2940"/>
            <a:gd name="adj2" fmla="val 179918"/>
            <a:gd name="adj3" fmla="val 17447629"/>
            <a:gd name="adj4" fmla="val 16915771"/>
            <a:gd name="adj5" fmla="val 3430"/>
          </a:avLst>
        </a:prstGeom>
        <a:solidFill>
          <a:schemeClr val="accent5">
            <a:shade val="5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8325975E-486B-433C-8FFE-1C887157BE1D}">
      <dsp:nvSpPr>
        <dsp:cNvPr id="0" name=""/>
        <dsp:cNvSpPr/>
      </dsp:nvSpPr>
      <dsp:spPr>
        <a:xfrm>
          <a:off x="6873043" y="1539019"/>
          <a:ext cx="975568"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Plan</a:t>
          </a:r>
          <a:endParaRPr lang="en-US" sz="1600" kern="1200" dirty="0"/>
        </a:p>
      </dsp:txBody>
      <dsp:txXfrm>
        <a:off x="6873043" y="1539019"/>
        <a:ext cx="975568" cy="975568"/>
      </dsp:txXfrm>
    </dsp:sp>
    <dsp:sp modelId="{16CF8E5E-7DE4-47A3-94F9-BEE408B351AE}">
      <dsp:nvSpPr>
        <dsp:cNvPr id="0" name=""/>
        <dsp:cNvSpPr/>
      </dsp:nvSpPr>
      <dsp:spPr>
        <a:xfrm>
          <a:off x="1353791" y="-103040"/>
          <a:ext cx="6471029" cy="6471029"/>
        </a:xfrm>
        <a:prstGeom prst="circularArrow">
          <a:avLst>
            <a:gd name="adj1" fmla="val 2940"/>
            <a:gd name="adj2" fmla="val 179918"/>
            <a:gd name="adj3" fmla="val 190278"/>
            <a:gd name="adj4" fmla="val 20893877"/>
            <a:gd name="adj5" fmla="val 3430"/>
          </a:avLst>
        </a:prstGeom>
        <a:solidFill>
          <a:schemeClr val="accent5">
            <a:shade val="50000"/>
            <a:hueOff val="185849"/>
            <a:satOff val="-10253"/>
            <a:lumOff val="11176"/>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C6C334D3-CBB6-4D6F-89CD-7C8967B1AC7E}">
      <dsp:nvSpPr>
        <dsp:cNvPr id="0" name=""/>
        <dsp:cNvSpPr/>
      </dsp:nvSpPr>
      <dsp:spPr>
        <a:xfrm>
          <a:off x="7067617" y="3458069"/>
          <a:ext cx="975568"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Implement</a:t>
          </a:r>
          <a:endParaRPr lang="en-US" sz="1600" kern="1200" dirty="0"/>
        </a:p>
      </dsp:txBody>
      <dsp:txXfrm>
        <a:off x="7067617" y="3458069"/>
        <a:ext cx="975568" cy="975568"/>
      </dsp:txXfrm>
    </dsp:sp>
    <dsp:sp modelId="{881DD6F4-4931-4FA3-A031-8FC444F31872}">
      <dsp:nvSpPr>
        <dsp:cNvPr id="0" name=""/>
        <dsp:cNvSpPr/>
      </dsp:nvSpPr>
      <dsp:spPr>
        <a:xfrm>
          <a:off x="1336485" y="184284"/>
          <a:ext cx="6471029" cy="6471029"/>
        </a:xfrm>
        <a:prstGeom prst="circularArrow">
          <a:avLst>
            <a:gd name="adj1" fmla="val 2940"/>
            <a:gd name="adj2" fmla="val 179918"/>
            <a:gd name="adj3" fmla="val 2053938"/>
            <a:gd name="adj4" fmla="val 1173125"/>
            <a:gd name="adj5" fmla="val 3430"/>
          </a:avLst>
        </a:prstGeom>
        <a:solidFill>
          <a:schemeClr val="accent5">
            <a:shade val="50000"/>
            <a:hueOff val="371698"/>
            <a:satOff val="-20505"/>
            <a:lumOff val="22351"/>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8D410559-49CB-4D5F-A488-2981869E116A}">
      <dsp:nvSpPr>
        <dsp:cNvPr id="0" name=""/>
        <dsp:cNvSpPr/>
      </dsp:nvSpPr>
      <dsp:spPr>
        <a:xfrm>
          <a:off x="6031493" y="5252690"/>
          <a:ext cx="975568"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Monitor</a:t>
          </a:r>
          <a:endParaRPr lang="en-US" sz="1600" kern="1200" dirty="0"/>
        </a:p>
      </dsp:txBody>
      <dsp:txXfrm>
        <a:off x="6031493" y="5252690"/>
        <a:ext cx="975568" cy="975568"/>
      </dsp:txXfrm>
    </dsp:sp>
    <dsp:sp modelId="{DF30D191-E05C-45B9-9A75-F7C90E960622}">
      <dsp:nvSpPr>
        <dsp:cNvPr id="0" name=""/>
        <dsp:cNvSpPr/>
      </dsp:nvSpPr>
      <dsp:spPr>
        <a:xfrm>
          <a:off x="3026615" y="-181673"/>
          <a:ext cx="6471029" cy="6471029"/>
        </a:xfrm>
        <a:prstGeom prst="circularArrow">
          <a:avLst>
            <a:gd name="adj1" fmla="val 2940"/>
            <a:gd name="adj2" fmla="val 179918"/>
            <a:gd name="adj3" fmla="val 6290523"/>
            <a:gd name="adj4" fmla="val 5661977"/>
            <a:gd name="adj5" fmla="val 3430"/>
          </a:avLst>
        </a:prstGeom>
        <a:solidFill>
          <a:schemeClr val="accent5">
            <a:shade val="50000"/>
            <a:hueOff val="557548"/>
            <a:satOff val="-30758"/>
            <a:lumOff val="33527"/>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08B90D4A-F5E9-4A79-A6DE-5839B5F9BFB4}">
      <dsp:nvSpPr>
        <dsp:cNvPr id="0" name=""/>
        <dsp:cNvSpPr/>
      </dsp:nvSpPr>
      <dsp:spPr>
        <a:xfrm>
          <a:off x="3809998" y="5562586"/>
          <a:ext cx="1524003"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Reflect/Learn/</a:t>
          </a:r>
        </a:p>
        <a:p>
          <a:pPr lvl="0" algn="ctr" defTabSz="711200">
            <a:lnSpc>
              <a:spcPct val="90000"/>
            </a:lnSpc>
            <a:spcBef>
              <a:spcPct val="0"/>
            </a:spcBef>
            <a:spcAft>
              <a:spcPct val="35000"/>
            </a:spcAft>
          </a:pPr>
          <a:r>
            <a:rPr lang="en-US" sz="1600" kern="1200" dirty="0" smtClean="0"/>
            <a:t>Decide/Adjust</a:t>
          </a:r>
          <a:endParaRPr lang="en-US" sz="1600" kern="1200" dirty="0"/>
        </a:p>
      </dsp:txBody>
      <dsp:txXfrm>
        <a:off x="3809998" y="5562586"/>
        <a:ext cx="1524003" cy="975568"/>
      </dsp:txXfrm>
    </dsp:sp>
    <dsp:sp modelId="{35CC20B3-FE74-4816-AFC7-E89C7A13FA4C}">
      <dsp:nvSpPr>
        <dsp:cNvPr id="0" name=""/>
        <dsp:cNvSpPr/>
      </dsp:nvSpPr>
      <dsp:spPr>
        <a:xfrm>
          <a:off x="-353645" y="-181673"/>
          <a:ext cx="6471029" cy="6471029"/>
        </a:xfrm>
        <a:prstGeom prst="circularArrow">
          <a:avLst>
            <a:gd name="adj1" fmla="val 2940"/>
            <a:gd name="adj2" fmla="val 179918"/>
            <a:gd name="adj3" fmla="val 4958105"/>
            <a:gd name="adj4" fmla="val 4329559"/>
            <a:gd name="adj5" fmla="val 3430"/>
          </a:avLst>
        </a:prstGeom>
        <a:solidFill>
          <a:schemeClr val="accent5">
            <a:shade val="50000"/>
            <a:hueOff val="743397"/>
            <a:satOff val="-41011"/>
            <a:lumOff val="44702"/>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AFB7C3D9-54C2-4202-BDC9-25B6ADDE8DD5}">
      <dsp:nvSpPr>
        <dsp:cNvPr id="0" name=""/>
        <dsp:cNvSpPr/>
      </dsp:nvSpPr>
      <dsp:spPr>
        <a:xfrm>
          <a:off x="2136938" y="5252690"/>
          <a:ext cx="975568"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Implement</a:t>
          </a:r>
          <a:endParaRPr lang="en-US" sz="1600" kern="1200" dirty="0"/>
        </a:p>
      </dsp:txBody>
      <dsp:txXfrm>
        <a:off x="2136938" y="5252690"/>
        <a:ext cx="975568" cy="975568"/>
      </dsp:txXfrm>
    </dsp:sp>
    <dsp:sp modelId="{8B855DAE-74A3-47A2-9D62-770DF23EAA5A}">
      <dsp:nvSpPr>
        <dsp:cNvPr id="0" name=""/>
        <dsp:cNvSpPr/>
      </dsp:nvSpPr>
      <dsp:spPr>
        <a:xfrm>
          <a:off x="1336485" y="184284"/>
          <a:ext cx="6471029" cy="6471029"/>
        </a:xfrm>
        <a:prstGeom prst="circularArrow">
          <a:avLst>
            <a:gd name="adj1" fmla="val 2940"/>
            <a:gd name="adj2" fmla="val 179918"/>
            <a:gd name="adj3" fmla="val 9446957"/>
            <a:gd name="adj4" fmla="val 8566144"/>
            <a:gd name="adj5" fmla="val 3430"/>
          </a:avLst>
        </a:prstGeom>
        <a:solidFill>
          <a:schemeClr val="accent5">
            <a:shade val="50000"/>
            <a:hueOff val="743397"/>
            <a:satOff val="-41011"/>
            <a:lumOff val="44702"/>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C34B32E0-CDE6-4BC7-88CC-A4E76DBB6EA4}">
      <dsp:nvSpPr>
        <dsp:cNvPr id="0" name=""/>
        <dsp:cNvSpPr/>
      </dsp:nvSpPr>
      <dsp:spPr>
        <a:xfrm>
          <a:off x="1100813" y="3458069"/>
          <a:ext cx="975568"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Monitor</a:t>
          </a:r>
          <a:endParaRPr lang="en-US" sz="1600" kern="1200" dirty="0"/>
        </a:p>
      </dsp:txBody>
      <dsp:txXfrm>
        <a:off x="1100813" y="3458069"/>
        <a:ext cx="975568" cy="975568"/>
      </dsp:txXfrm>
    </dsp:sp>
    <dsp:sp modelId="{83BAA5A3-1C1F-41F0-BEAE-07026A402053}">
      <dsp:nvSpPr>
        <dsp:cNvPr id="0" name=""/>
        <dsp:cNvSpPr/>
      </dsp:nvSpPr>
      <dsp:spPr>
        <a:xfrm>
          <a:off x="988596" y="-1187436"/>
          <a:ext cx="6471029" cy="6471029"/>
        </a:xfrm>
        <a:prstGeom prst="circularArrow">
          <a:avLst>
            <a:gd name="adj1" fmla="val 2940"/>
            <a:gd name="adj2" fmla="val 179918"/>
            <a:gd name="adj3" fmla="val 10227978"/>
            <a:gd name="adj4" fmla="val 9135710"/>
            <a:gd name="adj5" fmla="val 3430"/>
          </a:avLst>
        </a:prstGeom>
        <a:solidFill>
          <a:schemeClr val="accent5">
            <a:shade val="50000"/>
            <a:hueOff val="557548"/>
            <a:satOff val="-30758"/>
            <a:lumOff val="33527"/>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4856962D-04BD-4DC7-8CA4-ECAF22AD16E6}">
      <dsp:nvSpPr>
        <dsp:cNvPr id="0" name=""/>
        <dsp:cNvSpPr/>
      </dsp:nvSpPr>
      <dsp:spPr>
        <a:xfrm>
          <a:off x="609605" y="1417293"/>
          <a:ext cx="1589522"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Reflect/Learn/</a:t>
          </a:r>
        </a:p>
        <a:p>
          <a:pPr lvl="0" algn="ctr" defTabSz="711200">
            <a:lnSpc>
              <a:spcPct val="90000"/>
            </a:lnSpc>
            <a:spcBef>
              <a:spcPct val="0"/>
            </a:spcBef>
            <a:spcAft>
              <a:spcPct val="35000"/>
            </a:spcAft>
          </a:pPr>
          <a:r>
            <a:rPr lang="en-US" sz="1600" kern="1200" dirty="0" smtClean="0"/>
            <a:t>Decide/Adjust</a:t>
          </a:r>
          <a:endParaRPr lang="en-US" sz="1600" kern="1200" dirty="0"/>
        </a:p>
      </dsp:txBody>
      <dsp:txXfrm>
        <a:off x="609605" y="1417293"/>
        <a:ext cx="1589522" cy="975568"/>
      </dsp:txXfrm>
    </dsp:sp>
    <dsp:sp modelId="{E5027D1D-A688-4CE1-92C8-70C512B73C0B}">
      <dsp:nvSpPr>
        <dsp:cNvPr id="0" name=""/>
        <dsp:cNvSpPr/>
      </dsp:nvSpPr>
      <dsp:spPr>
        <a:xfrm>
          <a:off x="343208" y="548646"/>
          <a:ext cx="6471029" cy="6471029"/>
        </a:xfrm>
        <a:prstGeom prst="circularArrow">
          <a:avLst>
            <a:gd name="adj1" fmla="val 2940"/>
            <a:gd name="adj2" fmla="val 179918"/>
            <a:gd name="adj3" fmla="val 15414806"/>
            <a:gd name="adj4" fmla="val 13882745"/>
            <a:gd name="adj5" fmla="val 3430"/>
          </a:avLst>
        </a:prstGeom>
        <a:solidFill>
          <a:schemeClr val="accent5">
            <a:shade val="50000"/>
            <a:hueOff val="371698"/>
            <a:satOff val="-20505"/>
            <a:lumOff val="22351"/>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19EBCF09-874A-48CD-B9F3-7DD56E03BFB6}">
      <dsp:nvSpPr>
        <dsp:cNvPr id="0" name=""/>
        <dsp:cNvSpPr/>
      </dsp:nvSpPr>
      <dsp:spPr>
        <a:xfrm>
          <a:off x="3048091" y="85285"/>
          <a:ext cx="975568"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smtClean="0"/>
            <a:t>Implement</a:t>
          </a:r>
          <a:endParaRPr lang="en-US" sz="1600" kern="1200" dirty="0"/>
        </a:p>
      </dsp:txBody>
      <dsp:txXfrm>
        <a:off x="3048091" y="85285"/>
        <a:ext cx="975568" cy="975568"/>
      </dsp:txXfrm>
    </dsp:sp>
    <dsp:sp modelId="{80D12B66-9D9F-4AE3-B1E4-EB6DD2526B7D}">
      <dsp:nvSpPr>
        <dsp:cNvPr id="0" name=""/>
        <dsp:cNvSpPr/>
      </dsp:nvSpPr>
      <dsp:spPr>
        <a:xfrm>
          <a:off x="675908" y="232244"/>
          <a:ext cx="6471029" cy="6471029"/>
        </a:xfrm>
        <a:prstGeom prst="circularArrow">
          <a:avLst>
            <a:gd name="adj1" fmla="val 2940"/>
            <a:gd name="adj2" fmla="val 179918"/>
            <a:gd name="adj3" fmla="val 17319223"/>
            <a:gd name="adj4" fmla="val 16327394"/>
            <a:gd name="adj5" fmla="val 3430"/>
          </a:avLst>
        </a:prstGeom>
        <a:solidFill>
          <a:schemeClr val="accent5">
            <a:shade val="50000"/>
            <a:hueOff val="185849"/>
            <a:satOff val="-10253"/>
            <a:lumOff val="11176"/>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8811DC-7D6D-494B-94F5-36136F177841}" type="datetimeFigureOut">
              <a:rPr lang="en-US" smtClean="0"/>
              <a:pPr/>
              <a:t>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DFE29A-44F3-493E-9CAA-D886B7074ED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i="1" kern="1200" dirty="0" smtClean="0">
                <a:solidFill>
                  <a:schemeClr val="tx1"/>
                </a:solidFill>
                <a:latin typeface="+mn-lt"/>
                <a:ea typeface="+mn-ea"/>
                <a:cs typeface="+mn-cs"/>
              </a:rPr>
              <a:t>There exists several</a:t>
            </a:r>
            <a:r>
              <a:rPr lang="en-GB" sz="1200" i="1" kern="1200" baseline="0" dirty="0" smtClean="0">
                <a:solidFill>
                  <a:schemeClr val="tx1"/>
                </a:solidFill>
                <a:latin typeface="+mn-lt"/>
                <a:ea typeface="+mn-ea"/>
                <a:cs typeface="+mn-cs"/>
              </a:rPr>
              <a:t> definitions of a coastal zone:</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Physical definitions stress the interaction between terrestrial and marine systems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Others incorporate river basin systems that are connected to the coastal zone through ecological and physical processes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While more flexible definitions take account of management needs.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i="1" kern="1200" dirty="0" smtClean="0">
                <a:solidFill>
                  <a:schemeClr val="tx1"/>
                </a:solidFill>
                <a:latin typeface="+mn-lt"/>
                <a:ea typeface="+mn-ea"/>
                <a:cs typeface="+mn-cs"/>
              </a:rPr>
              <a:t>There exists several</a:t>
            </a:r>
            <a:r>
              <a:rPr lang="en-GB" sz="1200" i="1" kern="1200" baseline="0" dirty="0" smtClean="0">
                <a:solidFill>
                  <a:schemeClr val="tx1"/>
                </a:solidFill>
                <a:latin typeface="+mn-lt"/>
                <a:ea typeface="+mn-ea"/>
                <a:cs typeface="+mn-cs"/>
              </a:rPr>
              <a:t> definitions of a coastal zone:</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Physical definitions stress the interaction between terrestrial and marine systems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Others incorporate river basin systems that are connected to the coastal zone through ecological and physical processes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While more flexible definitions take account of management needs.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i="1" kern="1200" dirty="0" smtClean="0">
                <a:solidFill>
                  <a:schemeClr val="tx1"/>
                </a:solidFill>
                <a:latin typeface="+mn-lt"/>
                <a:ea typeface="+mn-ea"/>
                <a:cs typeface="+mn-cs"/>
              </a:rPr>
              <a:t>There exists several</a:t>
            </a:r>
            <a:r>
              <a:rPr lang="en-GB" sz="1200" i="1" kern="1200" baseline="0" dirty="0" smtClean="0">
                <a:solidFill>
                  <a:schemeClr val="tx1"/>
                </a:solidFill>
                <a:latin typeface="+mn-lt"/>
                <a:ea typeface="+mn-ea"/>
                <a:cs typeface="+mn-cs"/>
              </a:rPr>
              <a:t> definitions of a coastal zone:</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Physical definitions stress the interaction between terrestrial and marine systems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Others incorporate river basin systems that are connected to the coastal zone through ecological and physical processes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While more flexible definitions take account of management needs.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l="-1000" r="-1000"/>
          </a:stretch>
        </a:blip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4EAD225-9129-40AB-AB0B-18D85C6712F6}" type="datetimeFigureOut">
              <a:rPr lang="en-US" smtClean="0"/>
              <a:pPr/>
              <a:t>2/2/2012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8FCC482-065B-4455-A6AA-1C72BEC46D53}"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32560" y="3048000"/>
            <a:ext cx="7406640" cy="1472184"/>
          </a:xfrm>
        </p:spPr>
        <p:txBody>
          <a:bodyPr>
            <a:normAutofit fontScale="90000"/>
          </a:bodyPr>
          <a:lstStyle/>
          <a:p>
            <a:pPr algn="ctr"/>
            <a:r>
              <a:rPr lang="en-US" b="1" dirty="0" smtClean="0">
                <a:solidFill>
                  <a:schemeClr val="accent1">
                    <a:lumMod val="75000"/>
                  </a:schemeClr>
                </a:solidFill>
              </a:rPr>
              <a:t>Training Session on Essential Features of an Integrated Coastal Zone Planning &amp; Management</a:t>
            </a:r>
            <a:br>
              <a:rPr lang="en-US" b="1"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algn="just"/>
            <a:r>
              <a:rPr lang="en-US" sz="1800" dirty="0" smtClean="0"/>
              <a:t>Types of data being monitored can be:</a:t>
            </a:r>
          </a:p>
          <a:p>
            <a:pPr lvl="1" algn="just"/>
            <a:r>
              <a:rPr lang="en-US" sz="1600" dirty="0" smtClean="0"/>
              <a:t>Social, Ex: birth rate, health, quality of life</a:t>
            </a:r>
          </a:p>
          <a:p>
            <a:pPr lvl="1" algn="just"/>
            <a:r>
              <a:rPr lang="en-US" sz="1800" dirty="0" smtClean="0"/>
              <a:t>Economical, Ex: income, number of industrial companies, transport volume between two regions</a:t>
            </a:r>
          </a:p>
          <a:p>
            <a:pPr lvl="1" algn="just"/>
            <a:r>
              <a:rPr lang="en-US" sz="1800" dirty="0" smtClean="0"/>
              <a:t>Ecological, Ex: number of a single plant, "health" of a population, number of offspring </a:t>
            </a:r>
          </a:p>
          <a:p>
            <a:pPr lvl="1" algn="just"/>
            <a:r>
              <a:rPr lang="en-US" sz="1800" dirty="0" smtClean="0"/>
              <a:t>Physical, Ex: position of coastline, depth of a channel, size of the dunes</a:t>
            </a:r>
          </a:p>
          <a:p>
            <a:pPr lvl="1" algn="just">
              <a:buNone/>
            </a:pPr>
            <a:endParaRPr lang="en-US" sz="1800" dirty="0" smtClean="0"/>
          </a:p>
          <a:p>
            <a:pPr algn="just"/>
            <a:r>
              <a:rPr lang="en-US" sz="1800" dirty="0" smtClean="0"/>
              <a:t>The data may already being filed at several separate institutes. In that case, the priority is to gather this data at a central point where it can be used for evaluation.</a:t>
            </a:r>
          </a:p>
          <a:p>
            <a:pPr algn="just"/>
            <a:endParaRPr lang="en-US" sz="1800" dirty="0" smtClean="0"/>
          </a:p>
          <a:p>
            <a:pPr algn="just"/>
            <a:r>
              <a:rPr lang="en-US" sz="1800" dirty="0" smtClean="0"/>
              <a:t> Or, the data is not recorded yet and monitoring programs have to be designed and implemented. The latter need to be facilitated by scientific researchers and their institutes. These professionals might have to be trained in the appropriate skills.</a:t>
            </a:r>
          </a:p>
          <a:p>
            <a:pPr algn="just"/>
            <a:endParaRPr lang="en-US" sz="1800" dirty="0" smtClean="0"/>
          </a:p>
          <a:p>
            <a:pPr algn="just"/>
            <a:r>
              <a:rPr lang="en-US" sz="1800" dirty="0" smtClean="0"/>
              <a:t>In this stage, remote sensing and GIS techniques often play an important role because these techniques have the ability to provide and process high quality data relatively cheap. </a:t>
            </a:r>
            <a:endParaRPr lang="en-US"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90600" y="76200"/>
            <a:ext cx="8153400" cy="7620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8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Evaluation in ICZM</a:t>
            </a:r>
            <a:endParaRPr kumimoji="0" lang="en-US" sz="2800" b="1"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5" name="Content Placeholder 2"/>
          <p:cNvSpPr txBox="1">
            <a:spLocks/>
          </p:cNvSpPr>
          <p:nvPr/>
        </p:nvSpPr>
        <p:spPr>
          <a:xfrm>
            <a:off x="990600" y="685800"/>
            <a:ext cx="8153400" cy="4800600"/>
          </a:xfrm>
          <a:prstGeom prst="rect">
            <a:avLst/>
          </a:prstGeom>
        </p:spPr>
        <p:txBody>
          <a:bodyPr>
            <a:noAutofit/>
          </a:bodyPr>
          <a:lstStyle/>
          <a:p>
            <a:pPr marL="365760" indent="-283464" algn="just">
              <a:spcBef>
                <a:spcPts val="600"/>
              </a:spcBef>
              <a:buClr>
                <a:schemeClr val="accent1"/>
              </a:buClr>
              <a:buSzPct val="80000"/>
              <a:buFont typeface="Wingdings 2"/>
              <a:buChar char=""/>
            </a:pPr>
            <a:r>
              <a:rPr lang="en-US" sz="2000" dirty="0" smtClean="0"/>
              <a:t>Data gathered is used to </a:t>
            </a:r>
            <a:r>
              <a:rPr lang="en-US" sz="2000" dirty="0" err="1" smtClean="0"/>
              <a:t>analyse</a:t>
            </a:r>
            <a:r>
              <a:rPr lang="en-US" sz="2000" dirty="0" smtClean="0"/>
              <a:t> to what extent the actions as result of the ICZM program addresses or solves problems that were identified by its objectives. </a:t>
            </a:r>
          </a:p>
          <a:p>
            <a:pPr marL="365760" indent="-283464" algn="just">
              <a:spcBef>
                <a:spcPts val="600"/>
              </a:spcBef>
              <a:buClr>
                <a:schemeClr val="accent1"/>
              </a:buClr>
              <a:buSzPct val="80000"/>
              <a:buFont typeface="Wingdings 2"/>
              <a:buChar char=""/>
            </a:pPr>
            <a:endParaRPr lang="en-US" sz="2000" dirty="0" smtClean="0"/>
          </a:p>
          <a:p>
            <a:pPr marL="365760" indent="-283464" algn="just">
              <a:spcBef>
                <a:spcPts val="600"/>
              </a:spcBef>
              <a:buClr>
                <a:schemeClr val="accent1"/>
              </a:buClr>
              <a:buSzPct val="80000"/>
              <a:buFont typeface="Wingdings 2"/>
              <a:buChar char=""/>
            </a:pPr>
            <a:r>
              <a:rPr lang="en-US" sz="2000" dirty="0" smtClean="0"/>
              <a:t>If the evaluation leads to adaptation of the operation of the ICZM program, care should be taken that these new or adapted policies are evaluated in advance (EIA). </a:t>
            </a:r>
          </a:p>
          <a:p>
            <a:pPr marL="365760" indent="-283464" algn="just">
              <a:spcBef>
                <a:spcPts val="600"/>
              </a:spcBef>
              <a:buClr>
                <a:schemeClr val="accent1"/>
              </a:buClr>
              <a:buSzPct val="80000"/>
              <a:buFont typeface="Wingdings 2"/>
              <a:buChar char=""/>
            </a:pPr>
            <a:endParaRPr lang="en-US" sz="2000" dirty="0" smtClean="0"/>
          </a:p>
          <a:p>
            <a:pPr marL="365760" indent="-283464" algn="just">
              <a:spcBef>
                <a:spcPts val="600"/>
              </a:spcBef>
              <a:buClr>
                <a:schemeClr val="accent1"/>
              </a:buClr>
              <a:buSzPct val="80000"/>
              <a:buFont typeface="Wingdings 2"/>
              <a:buChar char=""/>
            </a:pPr>
            <a:r>
              <a:rPr lang="en-US" sz="2000" dirty="0" smtClean="0"/>
              <a:t>the operation is monitored by the ICZM agency to help improve the management and policies.</a:t>
            </a:r>
          </a:p>
          <a:p>
            <a:pPr marL="365760" indent="-283464" algn="just">
              <a:spcBef>
                <a:spcPts val="600"/>
              </a:spcBef>
              <a:buClr>
                <a:schemeClr val="accent1"/>
              </a:buClr>
              <a:buSzPct val="80000"/>
              <a:buFont typeface="Wingdings 2"/>
              <a:buChar char=""/>
            </a:pPr>
            <a:endParaRPr lang="en-US" sz="2000" dirty="0" smtClean="0"/>
          </a:p>
          <a:p>
            <a:pPr marL="365760" indent="-283464" algn="just">
              <a:spcBef>
                <a:spcPts val="600"/>
              </a:spcBef>
              <a:buClr>
                <a:schemeClr val="accent1"/>
              </a:buClr>
              <a:buSzPct val="80000"/>
              <a:buFont typeface="Wingdings 2"/>
              <a:buChar char=""/>
            </a:pPr>
            <a:r>
              <a:rPr lang="en-US" sz="2000" dirty="0" smtClean="0"/>
              <a:t>From time to time - every couple of years - a larger evaluation can be done to show the "public" how the program operates.</a:t>
            </a:r>
          </a:p>
          <a:p>
            <a:pPr marL="365760" indent="-283464" algn="just">
              <a:spcBef>
                <a:spcPts val="600"/>
              </a:spcBef>
              <a:buClr>
                <a:schemeClr val="accent1"/>
              </a:buClr>
              <a:buSzPct val="80000"/>
              <a:buFont typeface="Wingdings 2"/>
              <a:buChar char=""/>
            </a:pPr>
            <a:endParaRPr lang="en-US" sz="2000" dirty="0" smtClean="0"/>
          </a:p>
          <a:p>
            <a:pPr marL="365760" indent="-283464" algn="just">
              <a:spcBef>
                <a:spcPts val="600"/>
              </a:spcBef>
              <a:buClr>
                <a:schemeClr val="accent1"/>
              </a:buClr>
              <a:buSzPct val="80000"/>
              <a:buFont typeface="Wingdings 2"/>
              <a:buChar char=""/>
            </a:pPr>
            <a:r>
              <a:rPr lang="en-US" sz="2000" dirty="0" smtClean="0"/>
              <a:t>This helps to gain and keep support for the continuity of the ICZM program.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038600"/>
            <a:ext cx="8153400" cy="1143000"/>
          </a:xfrm>
        </p:spPr>
        <p:txBody>
          <a:bodyPr>
            <a:noAutofit/>
          </a:bodyPr>
          <a:lstStyle/>
          <a:p>
            <a:pPr algn="ctr"/>
            <a:r>
              <a:rPr lang="en-US" sz="6600" b="1" spc="300" dirty="0" smtClean="0">
                <a:solidFill>
                  <a:schemeClr val="accent5">
                    <a:lumMod val="75000"/>
                  </a:schemeClr>
                </a:solidFill>
                <a:effectLst>
                  <a:outerShdw blurRad="38100" dist="38100" dir="2700000" algn="tl">
                    <a:srgbClr val="000000">
                      <a:alpha val="43137"/>
                    </a:srgbClr>
                  </a:outerShdw>
                </a:effectLst>
                <a:latin typeface="Lucida Handwriting" pitchFamily="66" charset="0"/>
              </a:rPr>
              <a:t>THANK YOU FOR YOUR ATTENTION!</a:t>
            </a:r>
            <a:endParaRPr lang="en-US" sz="6600" b="1" spc="300" dirty="0">
              <a:solidFill>
                <a:schemeClr val="accent5">
                  <a:lumMod val="75000"/>
                </a:schemeClr>
              </a:solidFill>
              <a:effectLst>
                <a:outerShdw blurRad="38100" dist="38100" dir="2700000" algn="tl">
                  <a:srgbClr val="000000">
                    <a:alpha val="43137"/>
                  </a:srgbClr>
                </a:outerShdw>
              </a:effectLst>
              <a:latin typeface="Lucida Handwriting"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90600" y="76200"/>
            <a:ext cx="8153400" cy="2362200"/>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3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MONITORING &amp; EVALUATION IN ICZM</a:t>
            </a:r>
            <a:endParaRPr kumimoji="0" lang="en-US" sz="4300" b="1"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90600" y="76200"/>
            <a:ext cx="8153400" cy="12954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2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MONITORING &amp; EVALUATION</a:t>
            </a:r>
            <a:endParaRPr kumimoji="0" lang="en-US" sz="3200" b="1"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7" name="Content Placeholder 2"/>
          <p:cNvSpPr>
            <a:spLocks noGrp="1"/>
          </p:cNvSpPr>
          <p:nvPr>
            <p:ph idx="1"/>
          </p:nvPr>
        </p:nvSpPr>
        <p:spPr>
          <a:xfrm>
            <a:off x="990600" y="838200"/>
            <a:ext cx="4800600" cy="5867400"/>
          </a:xfrm>
        </p:spPr>
        <p:txBody>
          <a:bodyPr>
            <a:noAutofit/>
          </a:bodyPr>
          <a:lstStyle/>
          <a:p>
            <a:r>
              <a:rPr lang="en-US" sz="2000" dirty="0" smtClean="0"/>
              <a:t>“</a:t>
            </a:r>
            <a:r>
              <a:rPr lang="en-US" sz="2000" b="1" dirty="0" smtClean="0"/>
              <a:t>MONITORING</a:t>
            </a:r>
            <a:r>
              <a:rPr lang="en-US" sz="2000" dirty="0" smtClean="0"/>
              <a:t> and </a:t>
            </a:r>
            <a:r>
              <a:rPr lang="en-US" sz="2000" b="1" dirty="0" smtClean="0"/>
              <a:t>EVALUATION</a:t>
            </a:r>
            <a:r>
              <a:rPr lang="en-US" sz="2000" dirty="0" smtClean="0"/>
              <a:t>” tends to get run together as if it is only ONE thing, MONITORING and EVALUATION are in fact </a:t>
            </a:r>
            <a:r>
              <a:rPr lang="en-US" sz="2000" b="1" dirty="0" smtClean="0"/>
              <a:t>TWO distinct sets </a:t>
            </a:r>
            <a:r>
              <a:rPr lang="en-US" sz="2000" dirty="0" smtClean="0"/>
              <a:t>of </a:t>
            </a:r>
            <a:r>
              <a:rPr lang="en-US" sz="2000" dirty="0" err="1" smtClean="0"/>
              <a:t>organisational</a:t>
            </a:r>
            <a:r>
              <a:rPr lang="en-US" sz="2000" dirty="0" smtClean="0"/>
              <a:t> activities, </a:t>
            </a:r>
            <a:r>
              <a:rPr lang="en-US" sz="2000" b="1" dirty="0" smtClean="0"/>
              <a:t>related </a:t>
            </a:r>
            <a:r>
              <a:rPr lang="en-US" sz="2000" dirty="0" smtClean="0"/>
              <a:t>BUT </a:t>
            </a:r>
            <a:r>
              <a:rPr lang="en-US" sz="2000" b="1" dirty="0" smtClean="0"/>
              <a:t>not identical</a:t>
            </a:r>
            <a:r>
              <a:rPr lang="en-US" sz="2000" dirty="0" smtClean="0"/>
              <a:t>.</a:t>
            </a:r>
          </a:p>
          <a:p>
            <a:pPr algn="just">
              <a:buNone/>
            </a:pPr>
            <a:endParaRPr lang="en-US" sz="2000" dirty="0" smtClean="0"/>
          </a:p>
          <a:p>
            <a:pPr algn="just"/>
            <a:r>
              <a:rPr lang="en-US" sz="2000" b="1" dirty="0" smtClean="0"/>
              <a:t>MONITORING</a:t>
            </a:r>
            <a:r>
              <a:rPr lang="en-US" sz="2000" dirty="0" smtClean="0"/>
              <a:t> is the systematic collection and analysis of information as a project progresses. </a:t>
            </a:r>
          </a:p>
          <a:p>
            <a:pPr algn="just"/>
            <a:endParaRPr lang="en-US" sz="2000" dirty="0" smtClean="0"/>
          </a:p>
          <a:p>
            <a:pPr algn="just"/>
            <a:r>
              <a:rPr lang="en-US" sz="2000" b="1" dirty="0" smtClean="0"/>
              <a:t>EVALUATION</a:t>
            </a:r>
            <a:r>
              <a:rPr lang="en-US" sz="2000" dirty="0" smtClean="0"/>
              <a:t> is the comparison of actual project impacts against the agreed strategic plans.</a:t>
            </a:r>
          </a:p>
        </p:txBody>
      </p:sp>
      <p:grpSp>
        <p:nvGrpSpPr>
          <p:cNvPr id="9" name="Group 8"/>
          <p:cNvGrpSpPr/>
          <p:nvPr/>
        </p:nvGrpSpPr>
        <p:grpSpPr>
          <a:xfrm>
            <a:off x="6248400" y="838200"/>
            <a:ext cx="2590800" cy="4953000"/>
            <a:chOff x="6248400" y="838200"/>
            <a:chExt cx="2590800" cy="4953000"/>
          </a:xfrm>
        </p:grpSpPr>
        <p:pic>
          <p:nvPicPr>
            <p:cNvPr id="1026" name="Picture 2"/>
            <p:cNvPicPr>
              <a:picLocks noChangeAspect="1" noChangeArrowheads="1"/>
            </p:cNvPicPr>
            <p:nvPr/>
          </p:nvPicPr>
          <p:blipFill>
            <a:blip r:embed="rId3" cstate="print"/>
            <a:srcRect/>
            <a:stretch>
              <a:fillRect/>
            </a:stretch>
          </p:blipFill>
          <p:spPr bwMode="auto">
            <a:xfrm>
              <a:off x="6248400" y="1676400"/>
              <a:ext cx="2590800" cy="4114800"/>
            </a:xfrm>
            <a:prstGeom prst="rect">
              <a:avLst/>
            </a:prstGeom>
            <a:noFill/>
            <a:ln w="9525">
              <a:noFill/>
              <a:miter lim="800000"/>
              <a:headEnd/>
              <a:tailEnd/>
            </a:ln>
          </p:spPr>
        </p:pic>
        <p:sp>
          <p:nvSpPr>
            <p:cNvPr id="8" name="Cloud Callout 7"/>
            <p:cNvSpPr/>
            <p:nvPr/>
          </p:nvSpPr>
          <p:spPr>
            <a:xfrm>
              <a:off x="6553200" y="838200"/>
              <a:ext cx="2133600" cy="1143000"/>
            </a:xfrm>
            <a:prstGeom prst="cloudCallout">
              <a:avLst>
                <a:gd name="adj1" fmla="val -7630"/>
                <a:gd name="adj2" fmla="val 1030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latin typeface="Constantia" pitchFamily="18" charset="0"/>
                </a:rPr>
                <a:t>Monitoring? </a:t>
              </a:r>
            </a:p>
            <a:p>
              <a:pPr algn="ctr"/>
              <a:r>
                <a:rPr lang="en-US" i="1" dirty="0" smtClean="0">
                  <a:latin typeface="Constantia" pitchFamily="18" charset="0"/>
                </a:rPr>
                <a:t>Evaluation?</a:t>
              </a:r>
              <a:endParaRPr lang="en-US" i="1" dirty="0">
                <a:latin typeface="Constantia" pitchFamily="18"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762000"/>
            <a:ext cx="7772400" cy="4800600"/>
          </a:xfrm>
        </p:spPr>
        <p:txBody>
          <a:bodyPr>
            <a:noAutofit/>
          </a:bodyPr>
          <a:lstStyle/>
          <a:p>
            <a:r>
              <a:rPr lang="en-US" sz="2000" dirty="0" smtClean="0"/>
              <a:t>Aims at improving the efficiency and effectiveness of a project or </a:t>
            </a:r>
            <a:r>
              <a:rPr lang="en-US" sz="2000" dirty="0" err="1" smtClean="0"/>
              <a:t>organisation</a:t>
            </a:r>
            <a:r>
              <a:rPr lang="en-US" sz="2000" dirty="0" smtClean="0"/>
              <a:t>.</a:t>
            </a:r>
          </a:p>
          <a:p>
            <a:endParaRPr lang="en-US" sz="2000" dirty="0" smtClean="0"/>
          </a:p>
          <a:p>
            <a:r>
              <a:rPr lang="en-US" sz="2000" dirty="0" smtClean="0"/>
              <a:t>Based on targets set and activities planned during the planning phases of work. </a:t>
            </a:r>
          </a:p>
          <a:p>
            <a:endParaRPr lang="en-US" sz="2000" dirty="0" smtClean="0"/>
          </a:p>
          <a:p>
            <a:r>
              <a:rPr lang="en-US" sz="2000" dirty="0" smtClean="0"/>
              <a:t>Helps to keep the work on track and can let management know when things are going wrong.</a:t>
            </a:r>
          </a:p>
          <a:p>
            <a:endParaRPr lang="en-US" sz="2000" dirty="0" smtClean="0"/>
          </a:p>
          <a:p>
            <a:r>
              <a:rPr lang="en-US" sz="2000" dirty="0" smtClean="0"/>
              <a:t> If done properly, it is an invaluable tool for good management</a:t>
            </a:r>
          </a:p>
          <a:p>
            <a:endParaRPr lang="en-US" sz="2000" dirty="0" smtClean="0"/>
          </a:p>
          <a:p>
            <a:r>
              <a:rPr lang="en-US" sz="2000" dirty="0" smtClean="0"/>
              <a:t>Provides a useful base for evaluation.</a:t>
            </a:r>
          </a:p>
          <a:p>
            <a:endParaRPr lang="en-US" sz="2000" dirty="0" smtClean="0"/>
          </a:p>
          <a:p>
            <a:r>
              <a:rPr lang="en-US" sz="2000" dirty="0" smtClean="0"/>
              <a:t>Enables one  to determine whether the resources one has available are sufficient and are being well used, whether the capacity one has is sufficient and appropriate, and whether one is doing what was planned to do.</a:t>
            </a:r>
          </a:p>
          <a:p>
            <a:endParaRPr lang="en-US" sz="2000" b="1" dirty="0" smtClean="0"/>
          </a:p>
          <a:p>
            <a:endParaRPr lang="en-US" sz="2000" b="1" dirty="0" smtClean="0"/>
          </a:p>
        </p:txBody>
      </p:sp>
      <p:sp>
        <p:nvSpPr>
          <p:cNvPr id="4" name="Title 1"/>
          <p:cNvSpPr txBox="1">
            <a:spLocks/>
          </p:cNvSpPr>
          <p:nvPr/>
        </p:nvSpPr>
        <p:spPr>
          <a:xfrm>
            <a:off x="990600" y="0"/>
            <a:ext cx="8153400" cy="6858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2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MONITORING</a:t>
            </a:r>
            <a:endParaRPr kumimoji="0" lang="en-US" sz="3200" b="1"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685800"/>
            <a:ext cx="8153400" cy="4800600"/>
          </a:xfrm>
        </p:spPr>
        <p:txBody>
          <a:bodyPr>
            <a:normAutofit/>
          </a:bodyPr>
          <a:lstStyle/>
          <a:p>
            <a:r>
              <a:rPr lang="en-US" sz="2400" dirty="0" smtClean="0"/>
              <a:t>Looks at what one sets out to do, at what one has  accomplished and how one accomplished it. </a:t>
            </a:r>
          </a:p>
          <a:p>
            <a:endParaRPr lang="en-US" sz="2400" dirty="0" smtClean="0"/>
          </a:p>
          <a:p>
            <a:r>
              <a:rPr lang="en-US" sz="2400" dirty="0" smtClean="0"/>
              <a:t>May be formative: taking place during the life of a project or </a:t>
            </a:r>
            <a:r>
              <a:rPr lang="en-US" sz="2400" dirty="0" err="1" smtClean="0"/>
              <a:t>organisation</a:t>
            </a:r>
            <a:r>
              <a:rPr lang="en-US" sz="2400" b="1" dirty="0" smtClean="0"/>
              <a:t>, </a:t>
            </a:r>
            <a:r>
              <a:rPr lang="en-US" sz="2400" dirty="0" smtClean="0"/>
              <a:t>with the intention of improving the strategy or way of functioning of the project or </a:t>
            </a:r>
            <a:r>
              <a:rPr lang="en-US" sz="2400" dirty="0" err="1" smtClean="0"/>
              <a:t>organisation</a:t>
            </a:r>
            <a:r>
              <a:rPr lang="en-US" sz="2400" dirty="0" smtClean="0"/>
              <a:t>).</a:t>
            </a:r>
          </a:p>
          <a:p>
            <a:endParaRPr lang="en-US" sz="2400" dirty="0" smtClean="0"/>
          </a:p>
          <a:p>
            <a:r>
              <a:rPr lang="en-US" sz="2400" dirty="0" smtClean="0"/>
              <a:t>May also be summative</a:t>
            </a:r>
            <a:r>
              <a:rPr lang="en-US" sz="2400" b="1" dirty="0" smtClean="0"/>
              <a:t>: </a:t>
            </a:r>
            <a:r>
              <a:rPr lang="en-US" sz="2400" dirty="0" smtClean="0"/>
              <a:t>drawing </a:t>
            </a:r>
            <a:r>
              <a:rPr lang="en-US" sz="2400" dirty="0" err="1" smtClean="0"/>
              <a:t>learnings</a:t>
            </a:r>
            <a:r>
              <a:rPr lang="en-US" sz="2400" dirty="0" smtClean="0"/>
              <a:t> from a completed project or an </a:t>
            </a:r>
            <a:r>
              <a:rPr lang="en-US" sz="2400" dirty="0" err="1" smtClean="0"/>
              <a:t>organisation</a:t>
            </a:r>
            <a:r>
              <a:rPr lang="en-US" sz="2400" dirty="0" smtClean="0"/>
              <a:t> that is no longer functioning. </a:t>
            </a:r>
            <a:endParaRPr lang="en-US" sz="2400" dirty="0"/>
          </a:p>
        </p:txBody>
      </p:sp>
      <p:sp>
        <p:nvSpPr>
          <p:cNvPr id="4" name="Title 1"/>
          <p:cNvSpPr txBox="1">
            <a:spLocks/>
          </p:cNvSpPr>
          <p:nvPr/>
        </p:nvSpPr>
        <p:spPr>
          <a:xfrm>
            <a:off x="990600" y="0"/>
            <a:ext cx="8153400" cy="6858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2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EVALUATION</a:t>
            </a:r>
            <a:endParaRPr kumimoji="0" lang="en-US" sz="3200" b="1"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990600"/>
            <a:ext cx="7696200" cy="4800600"/>
          </a:xfrm>
        </p:spPr>
        <p:txBody>
          <a:bodyPr>
            <a:noAutofit/>
          </a:bodyPr>
          <a:lstStyle/>
          <a:p>
            <a:pPr marL="482346" indent="-400050" algn="just">
              <a:buFont typeface="+mj-lt"/>
              <a:buAutoNum type="romanLcPeriod"/>
            </a:pPr>
            <a:r>
              <a:rPr lang="en-US" sz="2400" b="1" dirty="0" smtClean="0"/>
              <a:t>Efficiency</a:t>
            </a:r>
            <a:r>
              <a:rPr lang="en-US" sz="2400" dirty="0" smtClean="0"/>
              <a:t>: it indicates whether the input into the work is appropriate in terms of the output. </a:t>
            </a:r>
          </a:p>
          <a:p>
            <a:pPr marL="756666" lvl="1" indent="-400050" algn="just"/>
            <a:r>
              <a:rPr lang="en-US" sz="1800" dirty="0" smtClean="0"/>
              <a:t>Input: money, time, staff, equipment and so on. </a:t>
            </a:r>
          </a:p>
          <a:p>
            <a:pPr algn="just"/>
            <a:endParaRPr lang="en-US" sz="3600" dirty="0" smtClean="0"/>
          </a:p>
          <a:p>
            <a:pPr marL="482346" indent="-400050" algn="just">
              <a:buFont typeface="+mj-lt"/>
              <a:buAutoNum type="romanLcPeriod" startAt="2"/>
            </a:pPr>
            <a:r>
              <a:rPr lang="en-US" sz="2400" b="1" dirty="0" smtClean="0"/>
              <a:t>Effectiveness: </a:t>
            </a:r>
            <a:r>
              <a:rPr lang="en-US" sz="2400" dirty="0" smtClean="0"/>
              <a:t>is a measure of the extent to which a development </a:t>
            </a:r>
            <a:r>
              <a:rPr lang="en-GB" sz="2400" dirty="0" smtClean="0"/>
              <a:t>programme</a:t>
            </a:r>
            <a:r>
              <a:rPr lang="en-US" sz="2400" dirty="0" smtClean="0"/>
              <a:t> or project.</a:t>
            </a:r>
          </a:p>
          <a:p>
            <a:pPr marL="756666" lvl="1" indent="-400050" algn="just"/>
            <a:r>
              <a:rPr lang="en-US" sz="1800" dirty="0" smtClean="0"/>
              <a:t>achieves the specific objectives it set. </a:t>
            </a:r>
          </a:p>
          <a:p>
            <a:pPr marL="756666" lvl="1" indent="-400050" algn="just"/>
            <a:endParaRPr lang="en-US" sz="1800" dirty="0" smtClean="0"/>
          </a:p>
          <a:p>
            <a:pPr marL="482346" indent="-400050" algn="just">
              <a:buFont typeface="+mj-lt"/>
              <a:buAutoNum type="romanLcPeriod" startAt="3"/>
            </a:pPr>
            <a:r>
              <a:rPr lang="en-US" sz="2400" b="1" dirty="0" smtClean="0"/>
              <a:t>Impact</a:t>
            </a:r>
            <a:r>
              <a:rPr lang="en-US" sz="2400" dirty="0" smtClean="0"/>
              <a:t>: is an indication of whether</a:t>
            </a:r>
            <a:r>
              <a:rPr lang="en-US" sz="2400" b="1" dirty="0" smtClean="0"/>
              <a:t> </a:t>
            </a:r>
            <a:r>
              <a:rPr lang="en-US" sz="2400" dirty="0" smtClean="0"/>
              <a:t>or not what one  did made a difference to the problem situation which was being addressed.</a:t>
            </a:r>
          </a:p>
          <a:p>
            <a:pPr marL="756666" lvl="1" indent="-400050" algn="just"/>
            <a:r>
              <a:rPr lang="en-US" sz="1800" dirty="0" smtClean="0"/>
              <a:t>was the strategy useful?</a:t>
            </a:r>
            <a:endParaRPr lang="en-US" sz="1800" b="1" dirty="0" smtClean="0"/>
          </a:p>
          <a:p>
            <a:pPr algn="just">
              <a:buNone/>
            </a:pPr>
            <a:endParaRPr lang="en-US" sz="2400" dirty="0"/>
          </a:p>
        </p:txBody>
      </p:sp>
      <p:sp>
        <p:nvSpPr>
          <p:cNvPr id="4" name="Title 1"/>
          <p:cNvSpPr txBox="1">
            <a:spLocks/>
          </p:cNvSpPr>
          <p:nvPr/>
        </p:nvSpPr>
        <p:spPr>
          <a:xfrm>
            <a:off x="990600" y="76200"/>
            <a:ext cx="8153400" cy="7620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8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Common factors of monitoring &amp; evaluation: </a:t>
            </a:r>
            <a:endParaRPr kumimoji="0" lang="en-US" sz="2800" b="1"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5867400"/>
          </a:xfrm>
        </p:spPr>
        <p:txBody>
          <a:bodyPr>
            <a:noAutofit/>
          </a:bodyPr>
          <a:lstStyle/>
          <a:p>
            <a:pPr>
              <a:buNone/>
            </a:pPr>
            <a:r>
              <a:rPr lang="en-US" sz="2800" b="1" dirty="0" smtClean="0">
                <a:solidFill>
                  <a:schemeClr val="accent5">
                    <a:lumMod val="75000"/>
                  </a:schemeClr>
                </a:solidFill>
                <a:effectLst>
                  <a:outerShdw blurRad="38100" dist="38100" dir="2700000" algn="tl">
                    <a:srgbClr val="000000">
                      <a:alpha val="43137"/>
                    </a:srgbClr>
                  </a:outerShdw>
                </a:effectLst>
                <a:latin typeface="+mj-lt"/>
              </a:rPr>
              <a:t>WHY DO MONITORING AND EVALUATION?</a:t>
            </a:r>
          </a:p>
          <a:p>
            <a:pPr>
              <a:buNone/>
            </a:pPr>
            <a:endParaRPr lang="en-US" sz="2800" b="1" dirty="0" smtClean="0">
              <a:solidFill>
                <a:schemeClr val="accent5">
                  <a:lumMod val="75000"/>
                </a:schemeClr>
              </a:solidFill>
              <a:effectLst>
                <a:outerShdw blurRad="38100" dist="38100" dir="2700000" algn="tl">
                  <a:srgbClr val="000000">
                    <a:alpha val="43137"/>
                  </a:srgbClr>
                </a:outerShdw>
              </a:effectLst>
              <a:latin typeface="+mj-lt"/>
            </a:endParaRPr>
          </a:p>
          <a:p>
            <a:r>
              <a:rPr lang="en-US" sz="2400" dirty="0" smtClean="0"/>
              <a:t>Monitoring and evaluation enables  the checking of the bottom line of development work: Not “are we making a profit?” but “are we making a difference?”</a:t>
            </a:r>
          </a:p>
          <a:p>
            <a:endParaRPr lang="en-US" sz="2400" dirty="0" smtClean="0"/>
          </a:p>
          <a:p>
            <a:r>
              <a:rPr lang="en-US" sz="2400" dirty="0" smtClean="0"/>
              <a:t>Through monitoring and evaluation, the following is possible: </a:t>
            </a:r>
          </a:p>
          <a:p>
            <a:pPr marL="914400" lvl="2" indent="-311150">
              <a:buFont typeface="+mj-lt"/>
              <a:buAutoNum type="romanLcPeriod"/>
            </a:pPr>
            <a:r>
              <a:rPr lang="en-US" sz="1400" dirty="0" smtClean="0"/>
              <a:t> </a:t>
            </a:r>
            <a:r>
              <a:rPr lang="en-US" sz="1800" dirty="0" smtClean="0"/>
              <a:t>Review progress;</a:t>
            </a:r>
          </a:p>
          <a:p>
            <a:pPr marL="914400" lvl="2" indent="-311150">
              <a:buFont typeface="+mj-lt"/>
              <a:buAutoNum type="romanLcPeriod"/>
            </a:pPr>
            <a:r>
              <a:rPr lang="en-US" sz="1800" dirty="0" smtClean="0"/>
              <a:t> Identify problems in planning and/or implementation;</a:t>
            </a:r>
          </a:p>
          <a:p>
            <a:pPr marL="914400" lvl="2" indent="-311150">
              <a:buFont typeface="+mj-lt"/>
              <a:buAutoNum type="romanLcPeriod"/>
            </a:pPr>
            <a:r>
              <a:rPr lang="en-US" sz="1800" dirty="0" smtClean="0"/>
              <a:t> Make adjustments so that you are more likely to “make a difference”.</a:t>
            </a:r>
          </a:p>
          <a:p>
            <a:pPr marL="914400" lvl="2" indent="-311150">
              <a:buFont typeface="+mj-lt"/>
              <a:buAutoNum type="romanLcPeriod"/>
            </a:pPr>
            <a:endParaRPr lang="en-US" sz="1400" dirty="0" smtClean="0"/>
          </a:p>
          <a:p>
            <a:pPr marL="914400" lvl="2" indent="-311150">
              <a:buNone/>
            </a:pPr>
            <a:endParaRPr lang="en-US" sz="1400" dirty="0" smtClean="0"/>
          </a:p>
          <a:p>
            <a:r>
              <a:rPr lang="en-US" sz="2400" dirty="0" smtClean="0"/>
              <a:t>In many </a:t>
            </a:r>
            <a:r>
              <a:rPr lang="en-US" sz="2400" dirty="0" err="1" smtClean="0"/>
              <a:t>organisations</a:t>
            </a:r>
            <a:r>
              <a:rPr lang="en-US" sz="2400" dirty="0" smtClean="0"/>
              <a:t>, “monitoring and evaluation” is something that that is seen as a donor requirement rather than a management tool. </a:t>
            </a:r>
            <a:endParaRPr lang="pt-PT" sz="2400" dirty="0" smtClean="0">
              <a:solidFill>
                <a:srgbClr val="7030A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90600" y="76200"/>
            <a:ext cx="8153400" cy="7620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8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Monitoring in ICZM</a:t>
            </a:r>
            <a:endParaRPr kumimoji="0" lang="en-US" sz="2800" b="1"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5" name="Content Placeholder 2"/>
          <p:cNvSpPr txBox="1">
            <a:spLocks/>
          </p:cNvSpPr>
          <p:nvPr/>
        </p:nvSpPr>
        <p:spPr>
          <a:xfrm>
            <a:off x="990600" y="685800"/>
            <a:ext cx="8153400" cy="4800600"/>
          </a:xfrm>
          <a:prstGeom prst="rect">
            <a:avLst/>
          </a:prstGeom>
        </p:spPr>
        <p:txBody>
          <a:bodyPr>
            <a:noAutofit/>
          </a:bodyPr>
          <a:lstStyle/>
          <a:p>
            <a:pPr marL="365760" indent="-283464" algn="just">
              <a:spcBef>
                <a:spcPts val="600"/>
              </a:spcBef>
              <a:buClr>
                <a:schemeClr val="accent1"/>
              </a:buClr>
              <a:buSzPct val="80000"/>
              <a:buFont typeface="Wingdings 2"/>
              <a:buChar char=""/>
            </a:pPr>
            <a:r>
              <a:rPr lang="en-US" sz="2200" dirty="0" smtClean="0"/>
              <a:t>The monitoring program starts as soon as the ICZM program is operational. </a:t>
            </a:r>
          </a:p>
          <a:p>
            <a:pPr marL="365760" indent="-283464" algn="just">
              <a:spcBef>
                <a:spcPts val="600"/>
              </a:spcBef>
              <a:buClr>
                <a:schemeClr val="accent1"/>
              </a:buClr>
              <a:buSzPct val="80000"/>
              <a:buFont typeface="Wingdings 2"/>
              <a:buChar char=""/>
            </a:pPr>
            <a:endParaRPr lang="en-US" sz="2200" dirty="0" smtClean="0"/>
          </a:p>
          <a:p>
            <a:pPr marL="365760" indent="-283464" algn="just">
              <a:spcBef>
                <a:spcPts val="600"/>
              </a:spcBef>
              <a:buClr>
                <a:schemeClr val="accent1"/>
              </a:buClr>
              <a:buSzPct val="80000"/>
              <a:buFont typeface="Wingdings 2"/>
              <a:buChar char=""/>
            </a:pPr>
            <a:r>
              <a:rPr lang="en-US" sz="2200" dirty="0" smtClean="0"/>
              <a:t>Monitoring procedures constantly gather information which is consequently evaluated and fed back into the other stage and may lead to the notion that a policy has to be changed.</a:t>
            </a:r>
          </a:p>
          <a:p>
            <a:pPr marL="365760" indent="-283464" algn="just">
              <a:spcBef>
                <a:spcPts val="600"/>
              </a:spcBef>
              <a:buClr>
                <a:schemeClr val="accent1"/>
              </a:buClr>
              <a:buSzPct val="80000"/>
              <a:buFont typeface="Wingdings 2"/>
              <a:buChar char=""/>
            </a:pPr>
            <a:endParaRPr lang="en-US" sz="2200" dirty="0" smtClean="0"/>
          </a:p>
          <a:p>
            <a:pPr marL="365760" indent="-283464" algn="just">
              <a:spcBef>
                <a:spcPts val="600"/>
              </a:spcBef>
              <a:buClr>
                <a:schemeClr val="accent1"/>
              </a:buClr>
              <a:buSzPct val="80000"/>
              <a:buFont typeface="Wingdings 2"/>
              <a:buChar char=""/>
            </a:pPr>
            <a:r>
              <a:rPr lang="en-US" sz="2200" dirty="0" smtClean="0"/>
              <a:t>Type of monitoring greatly depends on the objectives of the </a:t>
            </a:r>
            <a:r>
              <a:rPr lang="en-US" sz="2200" dirty="0" err="1" smtClean="0"/>
              <a:t>iczm</a:t>
            </a:r>
            <a:r>
              <a:rPr lang="en-US" sz="2200" dirty="0" smtClean="0"/>
              <a:t> program which therefore need to be clear. </a:t>
            </a:r>
          </a:p>
          <a:p>
            <a:pPr marL="365760" indent="-283464" algn="just">
              <a:spcBef>
                <a:spcPts val="600"/>
              </a:spcBef>
              <a:buClr>
                <a:schemeClr val="accent1"/>
              </a:buClr>
              <a:buSzPct val="80000"/>
              <a:buFont typeface="Wingdings 2"/>
              <a:buChar char=""/>
            </a:pPr>
            <a:endParaRPr lang="en-US" sz="2200" dirty="0" smtClean="0"/>
          </a:p>
          <a:p>
            <a:pPr marL="365760" indent="-283464" algn="just">
              <a:spcBef>
                <a:spcPts val="600"/>
              </a:spcBef>
              <a:buClr>
                <a:schemeClr val="accent1"/>
              </a:buClr>
              <a:buSzPct val="80000"/>
              <a:buFont typeface="Wingdings 2"/>
              <a:buChar char=""/>
            </a:pPr>
            <a:r>
              <a:rPr lang="en-US" sz="2200" dirty="0" smtClean="0"/>
              <a:t>A good coastal monitoring system covers the whole area of interest and during a prolonged period of time.</a:t>
            </a:r>
          </a:p>
          <a:p>
            <a:pPr marL="365760" indent="-283464" algn="just">
              <a:spcBef>
                <a:spcPts val="600"/>
              </a:spcBef>
              <a:buClr>
                <a:schemeClr val="accent1"/>
              </a:buClr>
              <a:buSzPct val="80000"/>
              <a:buFont typeface="Wingdings 2"/>
              <a:buChar char=""/>
            </a:pPr>
            <a:endParaRPr lang="en-US" sz="2200" dirty="0" smtClean="0"/>
          </a:p>
          <a:p>
            <a:pPr marL="365760" indent="-283464" algn="just">
              <a:spcBef>
                <a:spcPts val="600"/>
              </a:spcBef>
              <a:buClr>
                <a:schemeClr val="accent1"/>
              </a:buClr>
              <a:buSzPct val="80000"/>
              <a:buFont typeface="Wingdings 2"/>
              <a:buChar char=""/>
            </a:pPr>
            <a:r>
              <a:rPr lang="en-US" sz="2200" dirty="0" smtClean="0"/>
              <a:t>Budget is usually limited and it is stressed that it is better to have many low quality data (covering the whole coastal system) instead of few high quality data (covering only a few spots). </a:t>
            </a:r>
          </a:p>
          <a:p>
            <a:pPr marL="365760" indent="-283464" algn="just">
              <a:spcBef>
                <a:spcPts val="600"/>
              </a:spcBef>
              <a:buClr>
                <a:schemeClr val="accent1"/>
              </a:buClr>
              <a:buSzPct val="80000"/>
              <a:buFont typeface="Wingdings 2"/>
              <a:buChar char=""/>
            </a:pPr>
            <a:endParaRPr lang="en-US" sz="2200"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1335</TotalTime>
  <Words>981</Words>
  <Application>Microsoft Office PowerPoint</Application>
  <PresentationFormat>On-screen Show (4:3)</PresentationFormat>
  <Paragraphs>106</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Solstice</vt:lpstr>
      <vt:lpstr>Training Session on Essential Features of an Integrated Coastal Zone Planning &amp; Management   </vt:lpstr>
      <vt:lpstr>Slide 2</vt:lpstr>
      <vt:lpstr>Slide 3</vt:lpstr>
      <vt:lpstr>Slide 4</vt:lpstr>
      <vt:lpstr>Slide 5</vt:lpstr>
      <vt:lpstr>Slide 6</vt:lpstr>
      <vt:lpstr>Slide 7</vt:lpstr>
      <vt:lpstr>Slide 8</vt:lpstr>
      <vt:lpstr>Slide 9</vt:lpstr>
      <vt:lpstr>Slide 10</vt:lpstr>
      <vt:lpstr>Slide 11</vt:lpstr>
      <vt:lpstr>THANK YOU FOR YOUR ATTENTION!</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  Demo Sites: Kenya and Tanzania</dc:title>
  <dc:creator>Yashna</dc:creator>
  <cp:lastModifiedBy>Yashna</cp:lastModifiedBy>
  <cp:revision>32</cp:revision>
  <dcterms:created xsi:type="dcterms:W3CDTF">2011-10-12T05:21:00Z</dcterms:created>
  <dcterms:modified xsi:type="dcterms:W3CDTF">2012-02-02T19:10:41Z</dcterms:modified>
</cp:coreProperties>
</file>